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7" r:id="rId2"/>
    <p:sldId id="262" r:id="rId3"/>
    <p:sldId id="259" r:id="rId4"/>
    <p:sldId id="260" r:id="rId5"/>
    <p:sldId id="278" r:id="rId6"/>
    <p:sldId id="279" r:id="rId7"/>
    <p:sldId id="273" r:id="rId8"/>
    <p:sldId id="266" r:id="rId9"/>
    <p:sldId id="267" r:id="rId10"/>
    <p:sldId id="275" r:id="rId11"/>
    <p:sldId id="28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9ADB7-AF19-0D38-0680-5414FBFD2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1D882C-DD47-DD8C-880C-57D6C97FF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F90E5-BA64-FB08-5450-17B371770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619B-FBC6-4F85-BFA6-8772A3EF011B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9831F-AF09-6EA0-5B8B-45255219C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C1D349-3C3A-F749-32F2-0232C4CD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6D67-B184-4396-92A1-354C76463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25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33338-95CB-AFA0-39F1-1F6DFDCB1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BE987D-2A0E-662C-23E1-77AB2E682D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9FF23-91DA-2B8E-45E0-B6E9E4BD1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619B-FBC6-4F85-BFA6-8772A3EF011B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4860E-FCFF-7D6E-9FC1-2DA91A799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99FD1-3368-C7C5-85D7-DE0AFBB5F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6D67-B184-4396-92A1-354C76463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51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738F56-004A-CA37-A684-94E0E115A8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56BEB-7291-406C-2B4F-A077DAB3C7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5EE52-808B-7F00-5392-95522C793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619B-FBC6-4F85-BFA6-8772A3EF011B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84D56-5CA8-5371-9AF2-9B7B5129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9C66EE-F77D-AD26-2CE0-E8A0BD6A7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6D67-B184-4396-92A1-354C76463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2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D7F7E-29C5-C9CF-B31E-4DA5D78E8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6D3BD-0EA1-EF7E-AAA6-D4926F16D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56A3F-B2AE-CED1-81CE-5FE925C6E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619B-FBC6-4F85-BFA6-8772A3EF011B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E632E6-2BEF-35B1-8F03-C0D7A2F60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2CC7D-C78E-8B86-5CBA-E8AD1EEB1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6D67-B184-4396-92A1-354C76463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70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F659E-781D-8D49-0530-EE5A66E00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5A53F3-9ACE-AC72-ADEA-FEF3D0387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6371E-8EF4-A957-190A-EFE23A478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619B-FBC6-4F85-BFA6-8772A3EF011B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F2935-C8E9-6296-9945-17C6B281C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0D9CF-3A2B-A43B-8D0F-D710246DF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6D67-B184-4396-92A1-354C76463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66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538C3-B786-9A94-1DFA-E380DE855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B4C70-450F-CEBA-DCE1-EDDD4C189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B794D-9CD4-2672-8084-FD6CAEA1A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E0E247-2D7C-098D-ECD6-81B12FE72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619B-FBC6-4F85-BFA6-8772A3EF011B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F868D-C8A2-CD8D-4789-C8CAC9BA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BD44C-AB4B-8727-4F82-8C3DFF11D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6D67-B184-4396-92A1-354C76463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01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500A0-BFD3-8AF8-3FF0-24C953C98B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59A6E7-A7BA-1732-979B-534F21EDC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4D16F-46E3-1959-0572-29AE445E3B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F2B4D-1864-AC04-AFB0-445A45EB55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B5DDFC-85A6-5764-4E6F-F03A94AEC2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0F3659-396F-ED65-7BB0-6417121FC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619B-FBC6-4F85-BFA6-8772A3EF011B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008342-03CF-C528-0EBC-0C28DBEC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B4FF18-64BE-534D-805B-926262CD0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6D67-B184-4396-92A1-354C76463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035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BCD10-4235-7086-93BF-CDF46C2E2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489F7C-1EA2-BD3B-3311-16C12439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619B-FBC6-4F85-BFA6-8772A3EF011B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8AC4EA-E552-2C3C-F90D-5F3A3F1CE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89B1C-E1D7-FDD2-DBC5-20B14CD9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6D67-B184-4396-92A1-354C76463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018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EA57F2-840D-313B-1381-0F5214441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619B-FBC6-4F85-BFA6-8772A3EF011B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694A07-8E25-0ACD-1FBF-59A2252E6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CA602-DD62-C100-A2D5-5D200029B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6D67-B184-4396-92A1-354C76463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948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E1837-E935-1858-A55D-21A079E45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7D901-D255-F16E-775A-214D5B99F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C42B58-9DFD-5A2F-0036-834FB96C4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3F0D8-CB40-576E-00B4-D7BA63B1E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619B-FBC6-4F85-BFA6-8772A3EF011B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779794-E0B9-43A9-277B-50E2BC4CC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6779E-0EDF-05D6-89F5-108BEF457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6D67-B184-4396-92A1-354C76463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527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EAAF3-10BA-C474-71AB-2E9D7DF69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45B311-99AA-FF59-9E0B-C46201C29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63EB43-7334-3158-8346-F8E8BE776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7652B-C87C-A1AD-9C82-8332BD280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4619B-FBC6-4F85-BFA6-8772A3EF011B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C6A3A5-D732-C18D-2054-FDF05632E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41D7E1-D76A-9DCE-DCAF-A06B30635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086D67-B184-4396-92A1-354C76463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07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DA4385-0C4B-2164-CAB8-52A82D923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3F917-C030-4CC2-B412-077C094A3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94F6F-313A-15A6-1B20-14348765DB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E4619B-FBC6-4F85-BFA6-8772A3EF011B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310A0-AD53-157B-EA6A-06E8F4959B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954C3-04CD-692F-1757-209E83E0E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086D67-B184-4396-92A1-354C764637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8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2830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583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7786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8037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0749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6862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4787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30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61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49170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0278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guptalaxmi1911@gmail.com</dc:creator>
  <cp:lastModifiedBy>guptalaxmi1911@gmail.com</cp:lastModifiedBy>
  <cp:revision>2</cp:revision>
  <dcterms:created xsi:type="dcterms:W3CDTF">2025-09-03T15:16:51Z</dcterms:created>
  <dcterms:modified xsi:type="dcterms:W3CDTF">2025-09-03T16:10:55Z</dcterms:modified>
</cp:coreProperties>
</file>