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Bold" charset="1" panose="020B0806030504020204"/>
      <p:regular r:id="rId11"/>
    </p:embeddedFont>
    <p:embeddedFont>
      <p:font typeface="Bobby Jones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47287" y="-1424713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13733" y="4735624"/>
            <a:ext cx="6983181" cy="815752"/>
            <a:chOff x="0" y="0"/>
            <a:chExt cx="1839192" cy="214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214848"/>
            </a:xfrm>
            <a:custGeom>
              <a:avLst/>
              <a:gdLst/>
              <a:ahLst/>
              <a:cxnLst/>
              <a:rect r="r" b="b" t="t" l="l"/>
              <a:pathLst>
                <a:path h="214848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214848"/>
                  </a:lnTo>
                  <a:lnTo>
                    <a:pt x="0" y="214848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839192" cy="281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DAY 9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84550" y="2836413"/>
            <a:ext cx="12041548" cy="1439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1"/>
              </a:lnSpc>
            </a:pPr>
            <a:r>
              <a:rPr lang="en-US" sz="11978" spc="-646">
                <a:solidFill>
                  <a:srgbClr val="1C2120"/>
                </a:solidFill>
                <a:latin typeface="Bobby Jones"/>
                <a:ea typeface="Bobby Jones"/>
                <a:cs typeface="Bobby Jones"/>
                <a:sym typeface="Bobby Jones"/>
              </a:rPr>
              <a:t>PYTHON CHALLENGE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77225" y="8261963"/>
            <a:ext cx="4518196" cy="99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3"/>
              </a:lnSpc>
            </a:pPr>
            <a:r>
              <a:rPr lang="en-US" sz="2866">
                <a:solidFill>
                  <a:srgbClr val="1C2120"/>
                </a:solidFill>
                <a:latin typeface="Canva Sans"/>
                <a:ea typeface="Canva Sans"/>
                <a:cs typeface="Canva Sans"/>
                <a:sym typeface="Canva Sans"/>
              </a:rPr>
              <a:t>By </a:t>
            </a:r>
          </a:p>
          <a:p>
            <a:pPr algn="ctr">
              <a:lnSpc>
                <a:spcPts val="4013"/>
              </a:lnSpc>
            </a:pPr>
            <a:r>
              <a:rPr lang="en-US" sz="2866">
                <a:solidFill>
                  <a:srgbClr val="1C2120"/>
                </a:solidFill>
                <a:latin typeface="Canva Sans"/>
                <a:ea typeface="Canva Sans"/>
                <a:cs typeface="Canva Sans"/>
                <a:sym typeface="Canva Sans"/>
              </a:rPr>
              <a:t>Laxmi Prasanna Gandham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2161" y="454660"/>
            <a:ext cx="14721521" cy="101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Today Topics: Inheritance &amp; Polymorphism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4443" y="1803561"/>
            <a:ext cx="289107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Inheritance</a:t>
            </a: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242" y="2896944"/>
            <a:ext cx="17967515" cy="224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170" indent="-332585" lvl="1">
              <a:lnSpc>
                <a:spcPts val="2957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Inheritance allows</a:t>
            </a: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class (child/subclass) to inherit properties and behaviors (attributes and methods) from another class (parent/superclass).</a:t>
            </a:r>
          </a:p>
          <a:p>
            <a:pPr algn="just">
              <a:lnSpc>
                <a:spcPts val="2957"/>
              </a:lnSpc>
            </a:pPr>
          </a:p>
          <a:p>
            <a:pPr algn="just" marL="665170" indent="-332585" lvl="1">
              <a:lnSpc>
                <a:spcPts val="2957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helps in code reuse and represents "is-a" relationships.</a:t>
            </a:r>
          </a:p>
          <a:p>
            <a:pPr algn="just">
              <a:lnSpc>
                <a:spcPts val="2957"/>
              </a:lnSpc>
            </a:pPr>
          </a:p>
          <a:p>
            <a:pPr algn="just" marL="665170" indent="-332585" lvl="1">
              <a:lnSpc>
                <a:spcPts val="2957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 Electric Car is a type of Car.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0485" y="6640957"/>
            <a:ext cx="17469509" cy="261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973" indent="-332486" lvl="1">
              <a:lnSpc>
                <a:spcPts val="2956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Polymorphism</a:t>
            </a: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means "many forms". In OOP, it allows different classes to use the same method name with different behavior.</a:t>
            </a:r>
          </a:p>
          <a:p>
            <a:pPr algn="l">
              <a:lnSpc>
                <a:spcPts val="2956"/>
              </a:lnSpc>
            </a:pPr>
          </a:p>
          <a:p>
            <a:pPr algn="l" marL="664973" indent="-332486" lvl="1">
              <a:lnSpc>
                <a:spcPts val="2956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It’s often seen in method overriding, where a subclass changes the behavior of a method from its superclass.</a:t>
            </a:r>
          </a:p>
          <a:p>
            <a:pPr algn="l">
              <a:lnSpc>
                <a:spcPts val="2956"/>
              </a:lnSpc>
            </a:pPr>
          </a:p>
          <a:p>
            <a:pPr algn="l" marL="664973" indent="-332486" lvl="1">
              <a:lnSpc>
                <a:spcPts val="2956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 Both Car and ElectricCar have display_info(), but ElectricCar shows extra info.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4443" y="5505831"/>
            <a:ext cx="3471148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Polymorphism: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0385" y="1376191"/>
            <a:ext cx="17407231" cy="9421664"/>
          </a:xfrm>
          <a:custGeom>
            <a:avLst/>
            <a:gdLst/>
            <a:ahLst/>
            <a:cxnLst/>
            <a:rect r="r" b="b" t="t" l="l"/>
            <a:pathLst>
              <a:path h="9421664" w="17407231">
                <a:moveTo>
                  <a:pt x="0" y="0"/>
                </a:moveTo>
                <a:lnTo>
                  <a:pt x="17407230" y="0"/>
                </a:lnTo>
                <a:lnTo>
                  <a:pt x="17407230" y="9421663"/>
                </a:lnTo>
                <a:lnTo>
                  <a:pt x="0" y="942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197" y="365761"/>
            <a:ext cx="17611606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Challenge: Extend Car into an ElectricCar subclass with battery capacity 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7617" y="714769"/>
            <a:ext cx="5864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Explanation: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924" y="2554688"/>
            <a:ext cx="17221778" cy="294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9645" indent="-329823" lvl="1">
              <a:lnSpc>
                <a:spcPts val="5866"/>
              </a:lnSpc>
              <a:buFont typeface="Arial"/>
              <a:buChar char="•"/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 class defines brand and model attributes, and a method to display them.</a:t>
            </a:r>
          </a:p>
          <a:p>
            <a:pPr algn="just" marL="659645" indent="-329823" lvl="1">
              <a:lnSpc>
                <a:spcPts val="6018"/>
              </a:lnSpc>
              <a:buFont typeface="Arial"/>
              <a:buChar char="•"/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Electric Car extends Car and adds a new attribute: battery-capacity.</a:t>
            </a:r>
          </a:p>
          <a:p>
            <a:pPr algn="just" marL="659645" indent="-329823" lvl="1">
              <a:lnSpc>
                <a:spcPts val="6018"/>
              </a:lnSpc>
              <a:buFont typeface="Arial"/>
              <a:buChar char="•"/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It uses super() to call the parent’s methods and reuses code efficiently.</a:t>
            </a:r>
          </a:p>
          <a:p>
            <a:pPr algn="just" marL="659645" indent="-329823" lvl="1">
              <a:lnSpc>
                <a:spcPts val="6018"/>
              </a:lnSpc>
              <a:buFont typeface="Arial"/>
              <a:buChar char="•"/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User inputs are taken to create an Electric Car object, and its full details are displayed.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2630" y="1474204"/>
            <a:ext cx="16356670" cy="8485022"/>
          </a:xfrm>
          <a:custGeom>
            <a:avLst/>
            <a:gdLst/>
            <a:ahLst/>
            <a:cxnLst/>
            <a:rect r="r" b="b" t="t" l="l"/>
            <a:pathLst>
              <a:path h="8485022" w="16356670">
                <a:moveTo>
                  <a:pt x="0" y="0"/>
                </a:moveTo>
                <a:lnTo>
                  <a:pt x="16356670" y="0"/>
                </a:lnTo>
                <a:lnTo>
                  <a:pt x="16356670" y="8485023"/>
                </a:lnTo>
                <a:lnTo>
                  <a:pt x="0" y="8485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67950" y="141605"/>
            <a:ext cx="23151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47891" y="9191625"/>
            <a:ext cx="21159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DAGpaSY7tlw</dc:identifier>
  <dcterms:modified xsi:type="dcterms:W3CDTF">2011-08-01T06:04:30Z</dcterms:modified>
  <cp:revision>1</cp:revision>
  <dc:title>Python Challenge</dc:title>
</cp:coreProperties>
</file>