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43573-0DC2-480A-A99A-5EA35A7AF40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7F75C-CE6D-4C42-B981-DC532A369A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301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7F75C-CE6D-4C42-B981-DC532A369AF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894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7F75C-CE6D-4C42-B981-DC532A369AF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06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4F5E-94B0-4C90-A1B4-E83D8FF983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9665-DA22-4FEC-9F62-F400BEC5D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24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4F5E-94B0-4C90-A1B4-E83D8FF983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9665-DA22-4FEC-9F62-F400BEC5D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11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4F5E-94B0-4C90-A1B4-E83D8FF983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9665-DA22-4FEC-9F62-F400BEC5D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4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4F5E-94B0-4C90-A1B4-E83D8FF983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9665-DA22-4FEC-9F62-F400BEC5D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04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4F5E-94B0-4C90-A1B4-E83D8FF983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9665-DA22-4FEC-9F62-F400BEC5D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94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4F5E-94B0-4C90-A1B4-E83D8FF983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9665-DA22-4FEC-9F62-F400BEC5D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80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4F5E-94B0-4C90-A1B4-E83D8FF983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9665-DA22-4FEC-9F62-F400BEC5D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54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4F5E-94B0-4C90-A1B4-E83D8FF983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9665-DA22-4FEC-9F62-F400BEC5D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83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4F5E-94B0-4C90-A1B4-E83D8FF983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9665-DA22-4FEC-9F62-F400BEC5D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47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4F5E-94B0-4C90-A1B4-E83D8FF983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9665-DA22-4FEC-9F62-F400BEC5D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44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34F5E-94B0-4C90-A1B4-E83D8FF983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9665-DA22-4FEC-9F62-F400BEC5D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27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34F5E-94B0-4C90-A1B4-E83D8FF983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C9665-DA22-4FEC-9F62-F400BEC5D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41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9650-451B-FF40-C535-6F74D1415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213558" cy="850816"/>
          </a:xfrm>
        </p:spPr>
        <p:txBody>
          <a:bodyPr>
            <a:noAutofit/>
          </a:bodyPr>
          <a:lstStyle/>
          <a:p>
            <a:r>
              <a:rPr lang="en-US" sz="3000" b="1" dirty="0"/>
              <a:t>Title: </a:t>
            </a:r>
            <a:r>
              <a:rPr lang="en-US" sz="3000" b="1" u="sng" dirty="0"/>
              <a:t>Drone Hacking: Signal Interference, Hijacking, and GPS Spoofing</a:t>
            </a:r>
            <a:endParaRPr lang="en-IN" sz="30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DAB63-15B2-E77D-465D-1852459F9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73" y="2534652"/>
            <a:ext cx="11053011" cy="338488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IN" dirty="0"/>
              <a:t>Internship: </a:t>
            </a:r>
            <a:r>
              <a:rPr lang="en-IN" b="1" dirty="0"/>
              <a:t>Cybersecurity Internship 2025</a:t>
            </a:r>
            <a:endParaRPr lang="en-US" b="1" dirty="0"/>
          </a:p>
          <a:p>
            <a:r>
              <a:rPr lang="en-US" dirty="0"/>
              <a:t>Institution: </a:t>
            </a:r>
            <a:r>
              <a:rPr lang="en-US" b="1" dirty="0"/>
              <a:t>Mulund College of Commerce (Autonomous)</a:t>
            </a:r>
          </a:p>
          <a:p>
            <a:r>
              <a:rPr lang="en-IN" dirty="0"/>
              <a:t>Partner Organizations: </a:t>
            </a:r>
            <a:r>
              <a:rPr lang="en-IN" b="1" dirty="0" err="1"/>
              <a:t>Digisuraksha</a:t>
            </a:r>
            <a:r>
              <a:rPr lang="en-IN" b="1" dirty="0"/>
              <a:t> </a:t>
            </a:r>
            <a:r>
              <a:rPr lang="en-IN" b="1" dirty="0" err="1"/>
              <a:t>Parhari</a:t>
            </a:r>
            <a:r>
              <a:rPr lang="en-IN" b="1" dirty="0"/>
              <a:t> Foundation, </a:t>
            </a:r>
            <a:r>
              <a:rPr lang="en-IN" b="1" dirty="0" err="1"/>
              <a:t>Infinisec</a:t>
            </a:r>
            <a:r>
              <a:rPr lang="en-IN" b="1" dirty="0"/>
              <a:t> Technologies</a:t>
            </a:r>
            <a:endParaRPr lang="en-US" b="1" dirty="0"/>
          </a:p>
          <a:p>
            <a:r>
              <a:rPr lang="en-US" dirty="0"/>
              <a:t>Presented by: </a:t>
            </a:r>
            <a:r>
              <a:rPr lang="en-US" b="1" dirty="0"/>
              <a:t>Laxmi Gupta, Snehal Patel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582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51AD-AB4F-27B1-1EBE-CBA494C26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48546"/>
            <a:ext cx="10515600" cy="1325563"/>
          </a:xfrm>
        </p:spPr>
        <p:txBody>
          <a:bodyPr/>
          <a:lstStyle/>
          <a:p>
            <a:r>
              <a:rPr lang="en-IN" dirty="0"/>
              <a:t>Results &amp; Observations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FE9587-6F2F-B3E3-062D-B823592D0D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00462" y="2293134"/>
            <a:ext cx="965333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Signal interference disrupted control up to 30m range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GPS spoofing changed drone’s flight by 30–50 meters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Hijacking via Wi-Fi successful on drones with no password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drones lacked encryption, 2FA, or MAC filtering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Open-source tools allowed repeatable attack scenarios</a:t>
            </a:r>
          </a:p>
        </p:txBody>
      </p:sp>
    </p:spTree>
    <p:extLst>
      <p:ext uri="{BB962C8B-B14F-4D97-AF65-F5344CB8AC3E}">
        <p14:creationId xmlns:p14="http://schemas.microsoft.com/office/powerpoint/2010/main" val="271645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55E9-75F1-78E4-E581-E5862E93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4" y="1233037"/>
            <a:ext cx="10515600" cy="1325563"/>
          </a:xfrm>
        </p:spPr>
        <p:txBody>
          <a:bodyPr/>
          <a:lstStyle/>
          <a:p>
            <a:r>
              <a:rPr lang="en-IN" dirty="0"/>
              <a:t>Market Relevance &amp; Ethical Impact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B5B8A-3B48-32E2-357C-44F43A0E9D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2868" y="2208643"/>
            <a:ext cx="1026093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Drone market projected to reach $70B by 2030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Hacked drones can breach privacy or carry threats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pose dual-use dilemma (research vs misuse)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Legal issues in simulating real attacks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 safety concerns with rogue or hijacked drones</a:t>
            </a:r>
          </a:p>
        </p:txBody>
      </p:sp>
    </p:spTree>
    <p:extLst>
      <p:ext uri="{BB962C8B-B14F-4D97-AF65-F5344CB8AC3E}">
        <p14:creationId xmlns:p14="http://schemas.microsoft.com/office/powerpoint/2010/main" val="1771808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51C4-1357-8750-2FA5-AFC900B8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06" y="774522"/>
            <a:ext cx="10515600" cy="1325563"/>
          </a:xfrm>
        </p:spPr>
        <p:txBody>
          <a:bodyPr/>
          <a:lstStyle/>
          <a:p>
            <a:r>
              <a:rPr lang="en-IN" dirty="0"/>
              <a:t>Future Scope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35BDE8-4CA7-63C4-F6C4-9467D0D137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83551" y="2004376"/>
            <a:ext cx="957024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for anomaly detection in drone behavior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 for secure drone identity and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GNSS spoofing detection using satellite triangulation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Anti-drone measures: radar, jammers, drone interceptors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need: encrypted comms, firmware updates, usage policy</a:t>
            </a:r>
          </a:p>
        </p:txBody>
      </p:sp>
    </p:spTree>
    <p:extLst>
      <p:ext uri="{BB962C8B-B14F-4D97-AF65-F5344CB8AC3E}">
        <p14:creationId xmlns:p14="http://schemas.microsoft.com/office/powerpoint/2010/main" val="781548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9D49B-2939-47B0-662A-E55A5C90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BCE8C-EF2B-18D3-D3D4-4CDF08FAF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000" b="1" dirty="0"/>
          </a:p>
          <a:p>
            <a:pPr marL="0" indent="0" algn="ctr">
              <a:buNone/>
            </a:pPr>
            <a:r>
              <a:rPr lang="en-US" sz="5000" b="1" dirty="0"/>
              <a:t>Thank you !!</a:t>
            </a:r>
            <a:endParaRPr lang="en-IN" sz="5000" b="1" dirty="0"/>
          </a:p>
        </p:txBody>
      </p:sp>
    </p:spTree>
    <p:extLst>
      <p:ext uri="{BB962C8B-B14F-4D97-AF65-F5344CB8AC3E}">
        <p14:creationId xmlns:p14="http://schemas.microsoft.com/office/powerpoint/2010/main" val="94816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DC3A4-D968-F93F-9659-E3D72D4DF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825"/>
            <a:ext cx="10515600" cy="863763"/>
          </a:xfrm>
        </p:spPr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C9186B-C124-F376-AE31-5409E36823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99673" y="1863331"/>
            <a:ext cx="10647947" cy="4109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Drones are widely used in logistics, defense, agriculture, and surveillance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Increased usage leads to increased cybersecurity vulnerabilities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Focus on signal interference, GPS spoofing, and hijacking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Research based on simulation, case studies, and open-source tools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Aim: Understand threats and propose mitigation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75281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23A2-B46F-62C0-FC5F-90C6D0A2D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8632"/>
            <a:ext cx="10515600" cy="1325563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EA8C6E-D930-A773-EDA8-18AFF2B2BE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36295" y="2314195"/>
            <a:ext cx="991402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Drones operate on insecure protocols (Wi-Fi, GPS)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Susceptible to jamming, spoofing, and hijacking attacks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 encryption or default credentials in many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examples of drone capture and crashes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international drone cybersecurity standards</a:t>
            </a:r>
          </a:p>
        </p:txBody>
      </p:sp>
    </p:spTree>
    <p:extLst>
      <p:ext uri="{BB962C8B-B14F-4D97-AF65-F5344CB8AC3E}">
        <p14:creationId xmlns:p14="http://schemas.microsoft.com/office/powerpoint/2010/main" val="165978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B77D-6149-88A5-08BD-21074DE3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68" y="695568"/>
            <a:ext cx="10182726" cy="920667"/>
          </a:xfrm>
        </p:spPr>
        <p:txBody>
          <a:bodyPr/>
          <a:lstStyle/>
          <a:p>
            <a:r>
              <a:rPr lang="en-IN" dirty="0"/>
              <a:t>Research 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3EA192-9EEA-5331-0BB5-47CADE23B0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3159" y="1948893"/>
            <a:ext cx="1098884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technical methods for drone attacks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open-source hacking tools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Study real-world drone breach cases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risk impact across sectors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 security measures and solutions</a:t>
            </a:r>
          </a:p>
        </p:txBody>
      </p:sp>
    </p:spTree>
    <p:extLst>
      <p:ext uri="{BB962C8B-B14F-4D97-AF65-F5344CB8AC3E}">
        <p14:creationId xmlns:p14="http://schemas.microsoft.com/office/powerpoint/2010/main" val="111197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0DBE-F9BA-7D47-19AD-D7753312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874" y="759791"/>
            <a:ext cx="10515600" cy="1325563"/>
          </a:xfrm>
        </p:spPr>
        <p:txBody>
          <a:bodyPr/>
          <a:lstStyle/>
          <a:p>
            <a:r>
              <a:rPr lang="en-IN" dirty="0"/>
              <a:t>Literature Review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1886C5-BEB7-59C2-F4E0-7A7094E037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08748" y="2085354"/>
            <a:ext cx="954505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GPS spoofing via SDR demonstrated by Kerns et 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Phantom attack used rogue Wi-Fi to hijack DJI drones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Iran spoofed U.S. military drone (RQ-170) in 2011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SkyJack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drone attack via MAC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deauth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packets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Maldrone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malware for Linux-based drone control</a:t>
            </a:r>
          </a:p>
        </p:txBody>
      </p:sp>
    </p:spTree>
    <p:extLst>
      <p:ext uri="{BB962C8B-B14F-4D97-AF65-F5344CB8AC3E}">
        <p14:creationId xmlns:p14="http://schemas.microsoft.com/office/powerpoint/2010/main" val="15674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4CBC-B1B5-AB2F-1856-25D6B7B6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63" y="1148546"/>
            <a:ext cx="10515600" cy="1325563"/>
          </a:xfrm>
        </p:spPr>
        <p:txBody>
          <a:bodyPr/>
          <a:lstStyle/>
          <a:p>
            <a:r>
              <a:rPr lang="en-IN" dirty="0"/>
              <a:t>Research Methodology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47DDF5-253B-A83A-F2D4-A6AF25EE5F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28799" y="2293134"/>
            <a:ext cx="901566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Qualitative, secondary research from published sources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Simulated GPS spoofing via Python plotting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attack tools: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SkyJack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Wireshark,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WiFiPhisher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Classified attacks: interference, hijacking, spoofing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Observed attack feasibility with low-cost hardware</a:t>
            </a:r>
          </a:p>
        </p:txBody>
      </p:sp>
    </p:spTree>
    <p:extLst>
      <p:ext uri="{BB962C8B-B14F-4D97-AF65-F5344CB8AC3E}">
        <p14:creationId xmlns:p14="http://schemas.microsoft.com/office/powerpoint/2010/main" val="404060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D7E4-0BF8-5756-2D4C-72499CD2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TOOL:</a:t>
            </a:r>
            <a:r>
              <a:rPr lang="en-IN" dirty="0"/>
              <a:t>GPS Spoofing Simulation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DE250-11B2-F72F-0B33-B9B4B5586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import random</a:t>
            </a:r>
          </a:p>
          <a:p>
            <a:pPr marL="0" indent="0">
              <a:buNone/>
            </a:pPr>
            <a:r>
              <a:rPr lang="en-IN" dirty="0"/>
              <a:t> 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# Real path (straight line)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real_path</a:t>
            </a:r>
            <a:r>
              <a:rPr lang="en-IN" dirty="0"/>
              <a:t> = [(x, 50) for x in range(100)] </a:t>
            </a:r>
          </a:p>
          <a:p>
            <a:pPr marL="0" indent="0">
              <a:buNone/>
            </a:pPr>
            <a:r>
              <a:rPr lang="en-IN" dirty="0"/>
              <a:t># Spoofed path (altered by attacker) </a:t>
            </a:r>
          </a:p>
          <a:p>
            <a:pPr marL="0" indent="0">
              <a:buNone/>
            </a:pPr>
            <a:r>
              <a:rPr lang="en-IN" dirty="0" err="1"/>
              <a:t>spoofed_path</a:t>
            </a:r>
            <a:r>
              <a:rPr lang="en-IN" dirty="0"/>
              <a:t> = [(x, 50 + </a:t>
            </a:r>
            <a:r>
              <a:rPr lang="en-IN" dirty="0" err="1"/>
              <a:t>random.uniform</a:t>
            </a:r>
            <a:r>
              <a:rPr lang="en-IN" dirty="0"/>
              <a:t>(-10, 10)) for x in range(100)] </a:t>
            </a:r>
          </a:p>
          <a:p>
            <a:pPr marL="0" indent="0">
              <a:buNone/>
            </a:pPr>
            <a:r>
              <a:rPr lang="en-IN" dirty="0"/>
              <a:t># Plotting both paths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x_real</a:t>
            </a:r>
            <a:r>
              <a:rPr lang="en-IN" dirty="0"/>
              <a:t>, </a:t>
            </a:r>
            <a:r>
              <a:rPr lang="en-IN" dirty="0" err="1"/>
              <a:t>y_real</a:t>
            </a:r>
            <a:r>
              <a:rPr lang="en-IN" dirty="0"/>
              <a:t> = zip(*</a:t>
            </a:r>
            <a:r>
              <a:rPr lang="en-IN" dirty="0" err="1"/>
              <a:t>real_path</a:t>
            </a:r>
            <a:r>
              <a:rPr lang="en-IN" dirty="0"/>
              <a:t>) </a:t>
            </a:r>
            <a:r>
              <a:rPr lang="en-IN" dirty="0" err="1"/>
              <a:t>x_spoof</a:t>
            </a:r>
            <a:r>
              <a:rPr lang="en-IN" dirty="0"/>
              <a:t>, </a:t>
            </a:r>
            <a:r>
              <a:rPr lang="en-IN" dirty="0" err="1"/>
              <a:t>y_spoof</a:t>
            </a:r>
            <a:r>
              <a:rPr lang="en-IN" dirty="0"/>
              <a:t> = zip(*</a:t>
            </a:r>
            <a:r>
              <a:rPr lang="en-IN" dirty="0" err="1"/>
              <a:t>spoofed_path</a:t>
            </a:r>
            <a:r>
              <a:rPr lang="en-IN" dirty="0"/>
              <a:t>) </a:t>
            </a:r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x_real</a:t>
            </a:r>
            <a:r>
              <a:rPr lang="en-IN" dirty="0"/>
              <a:t>, </a:t>
            </a:r>
            <a:r>
              <a:rPr lang="en-IN" dirty="0" err="1"/>
              <a:t>y_real</a:t>
            </a:r>
            <a:r>
              <a:rPr lang="en-IN" dirty="0"/>
              <a:t>, label="Real GPS Path", </a:t>
            </a:r>
            <a:r>
              <a:rPr lang="en-IN" dirty="0" err="1"/>
              <a:t>color</a:t>
            </a:r>
            <a:r>
              <a:rPr lang="en-IN" dirty="0"/>
              <a:t>="green")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x_spoof</a:t>
            </a:r>
            <a:r>
              <a:rPr lang="en-IN" dirty="0"/>
              <a:t>, </a:t>
            </a:r>
            <a:r>
              <a:rPr lang="en-IN" dirty="0" err="1"/>
              <a:t>y_spoof</a:t>
            </a:r>
            <a:r>
              <a:rPr lang="en-IN" dirty="0"/>
              <a:t>, label="Spoofed GPS Path", </a:t>
            </a:r>
            <a:r>
              <a:rPr lang="en-IN" dirty="0" err="1"/>
              <a:t>color</a:t>
            </a:r>
            <a:r>
              <a:rPr lang="en-IN" dirty="0"/>
              <a:t>="red", </a:t>
            </a:r>
            <a:r>
              <a:rPr lang="en-IN" dirty="0" err="1"/>
              <a:t>linestyle</a:t>
            </a:r>
            <a:r>
              <a:rPr lang="en-IN" dirty="0"/>
              <a:t>="--") </a:t>
            </a:r>
            <a:r>
              <a:rPr lang="en-IN" dirty="0" err="1"/>
              <a:t>plt.legend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plt.title</a:t>
            </a:r>
            <a:r>
              <a:rPr lang="en-IN" dirty="0"/>
              <a:t>("GPS Spoofing Simulation")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plt.xlabel</a:t>
            </a:r>
            <a:r>
              <a:rPr lang="en-IN" dirty="0"/>
              <a:t>("Longitude")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plt.ylabel</a:t>
            </a:r>
            <a:r>
              <a:rPr lang="en-IN" dirty="0"/>
              <a:t>("Latitude") </a:t>
            </a:r>
          </a:p>
          <a:p>
            <a:pPr marL="0" indent="0">
              <a:buNone/>
            </a:pPr>
            <a:r>
              <a:rPr lang="en-IN" dirty="0" err="1"/>
              <a:t>plt.grid</a:t>
            </a:r>
            <a:r>
              <a:rPr lang="en-IN" dirty="0"/>
              <a:t>(True)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538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ot">
            <a:extLst>
              <a:ext uri="{FF2B5EF4-FFF2-40B4-BE49-F238E27FC236}">
                <a16:creationId xmlns:a16="http://schemas.microsoft.com/office/drawing/2014/main" id="{4B495B4E-D798-7CBD-7B3A-5504D6D39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" y="319722"/>
            <a:ext cx="5731510" cy="2865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50560F-3054-A1EA-49A6-82EBE1D38E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1339"/>
            <a:ext cx="5731510" cy="2865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80B2A7-178F-D5AF-C5AB-92E270A77D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" y="3620906"/>
            <a:ext cx="5731510" cy="2865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5A5CD6-FBD6-1C84-C8F6-7FFF5C7FB3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490" y="3620905"/>
            <a:ext cx="5731510" cy="2865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87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730F-4B35-C6AA-F9A6-5EF2F5D76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63" y="967571"/>
            <a:ext cx="10515600" cy="1325563"/>
          </a:xfrm>
        </p:spPr>
        <p:txBody>
          <a:bodyPr/>
          <a:lstStyle/>
          <a:p>
            <a:r>
              <a:rPr lang="en-IN" dirty="0"/>
              <a:t>Attack Simulations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46E103-5B9C-ADD6-715C-53AF215D98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67326" y="2293134"/>
            <a:ext cx="940067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GPS Spoofing: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  </a:t>
            </a:r>
            <a:r>
              <a:rPr lang="en-US" alt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simulated original vs spoofed path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Drone misdirection observed in map plot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Hijacking: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deauth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disconnect pilot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Reconnected and issued commands via attacker device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required minimal setup and succeeded repeatedly</a:t>
            </a:r>
          </a:p>
        </p:txBody>
      </p:sp>
    </p:spTree>
    <p:extLst>
      <p:ext uri="{BB962C8B-B14F-4D97-AF65-F5344CB8AC3E}">
        <p14:creationId xmlns:p14="http://schemas.microsoft.com/office/powerpoint/2010/main" val="37835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84</TotalTime>
  <Words>623</Words>
  <Application>Microsoft Office PowerPoint</Application>
  <PresentationFormat>Widescreen</PresentationFormat>
  <Paragraphs>116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Title: Drone Hacking: Signal Interference, Hijacking, and GPS Spoofing</vt:lpstr>
      <vt:lpstr>Abstract</vt:lpstr>
      <vt:lpstr>Problem Statement</vt:lpstr>
      <vt:lpstr>Research Objectives</vt:lpstr>
      <vt:lpstr>Literature Review</vt:lpstr>
      <vt:lpstr>Research Methodology </vt:lpstr>
      <vt:lpstr>TOOL:GPS Spoofing Simulation Tool</vt:lpstr>
      <vt:lpstr>PowerPoint Presentation</vt:lpstr>
      <vt:lpstr>Attack Simulations</vt:lpstr>
      <vt:lpstr>Results &amp; Observations</vt:lpstr>
      <vt:lpstr>Market Relevance &amp; Ethical Impact </vt:lpstr>
      <vt:lpstr>Future Scope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 Patel</dc:creator>
  <cp:lastModifiedBy>Azeo The Great</cp:lastModifiedBy>
  <cp:revision>2</cp:revision>
  <dcterms:created xsi:type="dcterms:W3CDTF">2025-05-12T08:24:21Z</dcterms:created>
  <dcterms:modified xsi:type="dcterms:W3CDTF">2025-05-12T13:48:44Z</dcterms:modified>
</cp:coreProperties>
</file>