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1" r:id="rId13"/>
    <p:sldId id="272" r:id="rId14"/>
    <p:sldId id="273" r:id="rId15"/>
    <p:sldId id="274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5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AAC46F-8EA5-438B-89CB-36F5448CD4AC}">
  <a:tblStyle styleId="{73AAC46F-8EA5-438B-89CB-36F5448CD4A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C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CF4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1B0D04-EB1F-4C87-B56E-C186DDA8275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7A40E0-35F7-4DF2-A985-DC1CBB5C13F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470C49-DEF6-4D0D-B5D9-C5811F3F2590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0" y="1371600"/>
            <a:ext cx="8534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GB" sz="5400" b="1" dirty="0"/>
              <a:t>        </a:t>
            </a:r>
            <a:r>
              <a:rPr lang="en-GB" sz="4500" b="1" dirty="0"/>
              <a:t>A Final Year Intern Report Presentation</a:t>
            </a:r>
            <a:br>
              <a:rPr lang="en-GB" sz="4500" b="1" dirty="0"/>
            </a:br>
            <a:r>
              <a:rPr lang="en-GB" sz="2430" dirty="0"/>
              <a:t>on</a:t>
            </a:r>
            <a:endParaRPr sz="2430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679704" y="3276600"/>
            <a:ext cx="7854696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 sz="3200" i="1" dirty="0"/>
              <a:t>                  </a:t>
            </a:r>
            <a:r>
              <a:rPr lang="en-GB" i="1" dirty="0">
                <a:solidFill>
                  <a:schemeClr val="dk1"/>
                </a:solidFill>
              </a:rPr>
              <a:t>Dynamic website</a:t>
            </a:r>
            <a:r>
              <a:rPr lang="en-GB" sz="3200" i="1" dirty="0">
                <a:solidFill>
                  <a:schemeClr val="dk1"/>
                </a:solidFill>
              </a:rPr>
              <a:t> </a:t>
            </a:r>
            <a:endParaRPr sz="6600" i="1" dirty="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38200" y="4876800"/>
            <a:ext cx="785469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91"/>
              <a:buFont typeface="Arial"/>
              <a:buNone/>
            </a:pPr>
            <a:r>
              <a:rPr lang="en-GB" sz="1787" b="1" i="0" u="sng" strike="noStrike" cap="none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GB" sz="1787" b="1" i="0" u="none" strike="noStrike" cap="none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5486400" marR="0" lvl="0" indent="0" algn="l" rtl="0">
              <a:lnSpc>
                <a:spcPct val="80000"/>
              </a:lnSpc>
              <a:spcBef>
                <a:spcPts val="899"/>
              </a:spcBef>
              <a:spcAft>
                <a:spcPts val="0"/>
              </a:spcAft>
              <a:buClr>
                <a:srgbClr val="366092"/>
              </a:buClr>
              <a:buSzPts val="2168"/>
              <a:buFont typeface="Arial"/>
              <a:buNone/>
            </a:pPr>
            <a:r>
              <a:rPr lang="en-GB" sz="1495" b="0" i="0" u="none" strike="noStrike" cap="none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Laxmi </a:t>
            </a:r>
            <a:r>
              <a:rPr lang="en-GB" sz="1495" b="0" i="0" u="none" strike="noStrike" cap="none" dirty="0" err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Dhakal</a:t>
            </a:r>
            <a:r>
              <a:rPr lang="en-GB" sz="1495" b="0" i="0" u="none" strike="noStrike" cap="none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(8173/072)</a:t>
            </a:r>
            <a:endParaRPr dirty="0"/>
          </a:p>
          <a:p>
            <a:pPr marL="5486400" marR="0" lvl="0" indent="0" algn="l" rtl="0">
              <a:lnSpc>
                <a:spcPct val="80000"/>
              </a:lnSpc>
              <a:spcBef>
                <a:spcPts val="899"/>
              </a:spcBef>
              <a:spcAft>
                <a:spcPts val="0"/>
              </a:spcAft>
              <a:buClr>
                <a:srgbClr val="366092"/>
              </a:buClr>
              <a:buSzPts val="2168"/>
              <a:buFont typeface="Arial"/>
              <a:buNone/>
            </a:pPr>
            <a:endParaRPr sz="1495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86400" marR="0" lvl="0" indent="0" algn="l" rtl="0">
              <a:lnSpc>
                <a:spcPct val="80000"/>
              </a:lnSpc>
              <a:spcBef>
                <a:spcPts val="899"/>
              </a:spcBef>
              <a:spcAft>
                <a:spcPts val="0"/>
              </a:spcAft>
              <a:buClr>
                <a:srgbClr val="366092"/>
              </a:buClr>
              <a:buSzPts val="2168"/>
              <a:buFont typeface="Arial"/>
              <a:buNone/>
            </a:pPr>
            <a:endParaRPr sz="1495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descr="48355657_331549797573146_6974435291318714368_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0"/>
            <a:ext cx="2971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982132" y="3517"/>
            <a:ext cx="7704667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3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2987E-DBD3-492D-B3C1-0C965DF562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85" y="1241946"/>
            <a:ext cx="6933063" cy="4408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2362200" y="2743200"/>
            <a:ext cx="5562600" cy="707886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457200" y="715962"/>
            <a:ext cx="8229600" cy="54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Activity Diagram for Publishing the slider page by the admin.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9F04E-6D17-4865-BBEC-3E0B0180A3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743075"/>
            <a:ext cx="40100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453189" y="0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Times New Roman"/>
              <a:buNone/>
            </a:pPr>
            <a:r>
              <a:rPr lang="en-GB" sz="3959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sz="3959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Activity Diagram for Publishing the gallery page by the admin.</a:t>
            </a:r>
            <a:endParaRPr lang="en-GB" sz="2800" dirty="0"/>
          </a:p>
          <a:p>
            <a:pPr marL="342900" lvl="0" indent="-139700">
              <a:spcBef>
                <a:spcPts val="640"/>
              </a:spcBef>
              <a:buSzPts val="3200"/>
              <a:buNone/>
            </a:pPr>
            <a:endParaRPr lang="en-GB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F6547-A9FC-4CC4-BD68-65BD88E356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819275"/>
            <a:ext cx="38290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9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Times New Roman"/>
              <a:buNone/>
            </a:pPr>
            <a:r>
              <a:rPr lang="en-GB" sz="3959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sz="3959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464457" y="655638"/>
            <a:ext cx="6477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2400"/>
              <a:buChar char="•"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Activity Diagram for Publishing product page by the admin.</a:t>
            </a:r>
            <a:endParaRPr lang="en-GB" sz="2800" dirty="0"/>
          </a:p>
          <a:p>
            <a:pPr marL="342900" lvl="0"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lang="en-GB" sz="28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8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01183-48DD-437F-AD55-337C18C895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743075"/>
            <a:ext cx="40100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Times New Roman"/>
              <a:buNone/>
            </a:pPr>
            <a:r>
              <a:rPr lang="en-GB" sz="3959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</a:t>
            </a:r>
            <a:endParaRPr sz="3959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9E2D3-3690-4760-8097-DE2A8F7E2B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3" y="1197497"/>
            <a:ext cx="4421874" cy="51588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>
            <a:off x="838200" y="2819400"/>
            <a:ext cx="7696200" cy="707886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7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982133" y="1"/>
            <a:ext cx="7704667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982133" y="990600"/>
            <a:ext cx="7704667" cy="53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dirty="0"/>
              <a:t>Front End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 dirty="0"/>
              <a:t>Html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 dirty="0"/>
              <a:t>Bootstrap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 dirty="0" err="1"/>
              <a:t>Css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dirty="0"/>
              <a:t>Back End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 dirty="0"/>
              <a:t>php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 dirty="0" err="1"/>
              <a:t>mysql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dirty="0"/>
              <a:t>Framework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GB" dirty="0"/>
              <a:t>Laravel</a:t>
            </a:r>
            <a:endParaRPr dirty="0"/>
          </a:p>
        </p:txBody>
      </p:sp>
      <p:pic>
        <p:nvPicPr>
          <p:cNvPr id="284" name="Google Shape;284;p38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/>
          <p:nvPr/>
        </p:nvSpPr>
        <p:spPr>
          <a:xfrm>
            <a:off x="3200400" y="2743200"/>
            <a:ext cx="2826434" cy="707886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9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982133" y="1"/>
            <a:ext cx="7704667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8" name="Google Shape;298;p40"/>
          <p:cNvGraphicFramePr/>
          <p:nvPr/>
        </p:nvGraphicFramePr>
        <p:xfrm>
          <a:off x="304800" y="1143000"/>
          <a:ext cx="3962400" cy="4572000"/>
        </p:xfrm>
        <a:graphic>
          <a:graphicData uri="http://schemas.openxmlformats.org/drawingml/2006/table">
            <a:tbl>
              <a:tblPr firstRow="1" firstCol="1" bandRow="1">
                <a:noFill/>
                <a:tableStyleId>{73AAC46F-8EA5-438B-89CB-36F5448CD4AC}</a:tableStyleId>
              </a:tblPr>
              <a:tblGrid>
                <a:gridCol w="14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Objective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Check Login Process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Input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Email and Password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Expected output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Login page if user is valid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Original output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Wrong email or password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Error info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9" name="Google Shape;299;p40"/>
          <p:cNvGraphicFramePr/>
          <p:nvPr/>
        </p:nvGraphicFramePr>
        <p:xfrm>
          <a:off x="4648201" y="1142999"/>
          <a:ext cx="4343400" cy="4555375"/>
        </p:xfrm>
        <a:graphic>
          <a:graphicData uri="http://schemas.openxmlformats.org/drawingml/2006/table">
            <a:tbl>
              <a:tblPr firstRow="1" firstCol="1" bandRow="1">
                <a:noFill/>
                <a:tableStyleId>{73AAC46F-8EA5-438B-89CB-36F5448CD4AC}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Objective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Check login process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Input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Email and password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Expected output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Login page if user is valid or else displays error message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Original output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User was successfully logged in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Error info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/>
                        <a:t> 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Google Shape;300;p40"/>
          <p:cNvGraphicFramePr/>
          <p:nvPr/>
        </p:nvGraphicFramePr>
        <p:xfrm>
          <a:off x="1143000" y="6019800"/>
          <a:ext cx="1219200" cy="457210"/>
        </p:xfrm>
        <a:graphic>
          <a:graphicData uri="http://schemas.openxmlformats.org/drawingml/2006/table">
            <a:tbl>
              <a:tblPr firstRow="1" bandRow="1">
                <a:noFill/>
                <a:tableStyleId>{8B1B0D04-EB1F-4C87-B56E-C186DDA82759}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Google Shape;301;p40"/>
          <p:cNvGraphicFramePr/>
          <p:nvPr/>
        </p:nvGraphicFramePr>
        <p:xfrm>
          <a:off x="4834466" y="6067926"/>
          <a:ext cx="3505200" cy="457210"/>
        </p:xfrm>
        <a:graphic>
          <a:graphicData uri="http://schemas.openxmlformats.org/drawingml/2006/table">
            <a:tbl>
              <a:tblPr firstRow="1" bandRow="1">
                <a:noFill/>
                <a:tableStyleId>{8B1B0D04-EB1F-4C87-B56E-C186DDA82759}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after correction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2" name="Google Shape;302;p40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838200" y="2514600"/>
            <a:ext cx="7848600" cy="990601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GB" sz="3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Website</a:t>
            </a:r>
            <a:endParaRPr sz="3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4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982133" y="1"/>
            <a:ext cx="7704667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7" name="Google Shape;317;p42"/>
          <p:cNvGraphicFramePr/>
          <p:nvPr>
            <p:extLst>
              <p:ext uri="{D42A27DB-BD31-4B8C-83A1-F6EECF244321}">
                <p14:modId xmlns:p14="http://schemas.microsoft.com/office/powerpoint/2010/main" val="4261436315"/>
              </p:ext>
            </p:extLst>
          </p:nvPr>
        </p:nvGraphicFramePr>
        <p:xfrm>
          <a:off x="982663" y="1752600"/>
          <a:ext cx="7704125" cy="3581400"/>
        </p:xfrm>
        <a:graphic>
          <a:graphicData uri="http://schemas.openxmlformats.org/drawingml/2006/table">
            <a:tbl>
              <a:tblPr firstRow="1" bandRow="1">
                <a:noFill/>
                <a:tableStyleId>{B17A40E0-35F7-4DF2-A985-DC1CBB5C13F9}</a:tableStyleId>
              </a:tblPr>
              <a:tblGrid>
                <a:gridCol w="31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Slider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/>
                        <a:t>Input</a:t>
                      </a:r>
                      <a:endParaRPr sz="20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Title,Image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GB" sz="2000" b="1"/>
                        <a:t>Expected Output</a:t>
                      </a:r>
                      <a:endParaRPr sz="20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Slider Detail Created Successfully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8" name="Google Shape;318;p42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/>
          <p:nvPr/>
        </p:nvSpPr>
        <p:spPr>
          <a:xfrm>
            <a:off x="533400" y="2362200"/>
            <a:ext cx="8153400" cy="2554545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ENHANCEMENT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3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982133" y="152401"/>
            <a:ext cx="7704667" cy="9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704667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It will provide a seamless, cashless transaction to the citizens.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 It will create a user-friendly environment to make a simple payment and every people will be able to use it without any difficulties.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 It will provide the platform to pay the bill through online 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44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762000" y="163286"/>
            <a:ext cx="7704667" cy="117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5"/>
          <p:cNvSpPr txBox="1">
            <a:spLocks noGrp="1"/>
          </p:cNvSpPr>
          <p:nvPr>
            <p:ph type="body" idx="1"/>
          </p:nvPr>
        </p:nvSpPr>
        <p:spPr>
          <a:xfrm>
            <a:off x="982133" y="1981200"/>
            <a:ext cx="7704667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GB" dirty="0"/>
              <a:t>Difficult to Manage.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560"/>
              </a:spcBef>
              <a:buSzPts val="2800"/>
            </a:pPr>
            <a:r>
              <a:rPr lang="en-GB" dirty="0"/>
              <a:t>Development Time and cost comparatively high.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45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/>
        </p:nvSpPr>
        <p:spPr>
          <a:xfrm>
            <a:off x="2819400" y="2743200"/>
            <a:ext cx="3429000" cy="707886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46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47"/>
          <p:cNvGraphicFramePr/>
          <p:nvPr/>
        </p:nvGraphicFramePr>
        <p:xfrm>
          <a:off x="2514600" y="70338"/>
          <a:ext cx="3505200" cy="457210"/>
        </p:xfrm>
        <a:graphic>
          <a:graphicData uri="http://schemas.openxmlformats.org/drawingml/2006/table">
            <a:tbl>
              <a:tblPr firstRow="1" bandRow="1">
                <a:noFill/>
                <a:tableStyleId>{A6470C49-DEF6-4D0D-B5D9-C5811F3F2590}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and Registration</a:t>
                      </a:r>
                      <a:endParaRPr sz="2400" u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5" name="Google Shape;355;p47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834C3E-0933-47AF-B56A-8A528131A0E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5" y="1596788"/>
            <a:ext cx="5626005" cy="32993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48"/>
          <p:cNvGraphicFramePr/>
          <p:nvPr/>
        </p:nvGraphicFramePr>
        <p:xfrm>
          <a:off x="1676400" y="152400"/>
          <a:ext cx="5791200" cy="457210"/>
        </p:xfrm>
        <a:graphic>
          <a:graphicData uri="http://schemas.openxmlformats.org/drawingml/2006/table">
            <a:tbl>
              <a:tblPr firstRow="1" bandRow="1">
                <a:noFill/>
                <a:tableStyleId>{A6470C49-DEF6-4D0D-B5D9-C5811F3F2590}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Dashboard   </a:t>
                      </a:r>
                      <a:endParaRPr sz="2400" u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4" name="Google Shape;364;p48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01E64-275B-4134-8DEE-1376500DCF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961832"/>
            <a:ext cx="521970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49"/>
          <p:cNvGraphicFramePr/>
          <p:nvPr>
            <p:extLst>
              <p:ext uri="{D42A27DB-BD31-4B8C-83A1-F6EECF244321}">
                <p14:modId xmlns:p14="http://schemas.microsoft.com/office/powerpoint/2010/main" val="4228686168"/>
              </p:ext>
            </p:extLst>
          </p:nvPr>
        </p:nvGraphicFramePr>
        <p:xfrm>
          <a:off x="2133600" y="76200"/>
          <a:ext cx="5029200" cy="457210"/>
        </p:xfrm>
        <a:graphic>
          <a:graphicData uri="http://schemas.openxmlformats.org/drawingml/2006/table">
            <a:tbl>
              <a:tblPr firstRow="1" bandRow="1">
                <a:noFill/>
                <a:tableStyleId>{A6470C49-DEF6-4D0D-B5D9-C5811F3F2590}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Entering Setting details </a:t>
                      </a:r>
                      <a:endParaRPr sz="2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3" name="Google Shape;373;p49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2AD41-9C2B-4C7A-9ADC-19D0231FD4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961832"/>
            <a:ext cx="521970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/>
        </p:nvSpPr>
        <p:spPr>
          <a:xfrm>
            <a:off x="2209800" y="2438401"/>
            <a:ext cx="4876800" cy="10668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35"/>
              <a:buFont typeface="Times New Roman"/>
              <a:buNone/>
            </a:pPr>
            <a:r>
              <a:rPr lang="en-GB" sz="6435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435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52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982132" y="10236"/>
            <a:ext cx="7704667" cy="9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982131" y="914400"/>
            <a:ext cx="7704667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About Project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System Analysis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System Design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System Implementation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Testing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Conclusion and Future Enhancement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Appendix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8" name="Google Shape;108;p15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2362200" y="2797314"/>
            <a:ext cx="5105400" cy="707886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0" u="none" strike="noStrike" cap="non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PROJECT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982132" y="1524000"/>
            <a:ext cx="770466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“Real time payment system that directly connects the bank account and make payment through unique transaction id which focuses on virtual money transaction.”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23" name="Google Shape;123;p17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990600" y="609600"/>
            <a:ext cx="7704667" cy="599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GB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560"/>
              </a:spcBef>
              <a:buSzPts val="2744"/>
              <a:buFont typeface="Arial"/>
              <a:buChar char="•"/>
            </a:pPr>
            <a:r>
              <a:rPr lang="en-GB" dirty="0"/>
              <a:t>To Provide website that is more dynamic and </a:t>
            </a:r>
            <a:r>
              <a:rPr lang="en-GB" dirty="0" err="1"/>
              <a:t>userfriendly</a:t>
            </a:r>
            <a:r>
              <a:rPr lang="en-GB" dirty="0"/>
              <a:t>.</a:t>
            </a:r>
          </a:p>
          <a:p>
            <a:pPr marL="742950" lvl="1" indent="-285750">
              <a:spcBef>
                <a:spcPts val="560"/>
              </a:spcBef>
              <a:buSzPts val="2744"/>
              <a:buFont typeface="Arial"/>
              <a:buChar char="•"/>
            </a:pPr>
            <a:r>
              <a:rPr lang="en-GB" dirty="0"/>
              <a:t>To overcome the problem faced during manual system.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44"/>
              <a:buFont typeface="Arial"/>
              <a:buChar char="•"/>
            </a:pPr>
            <a:endParaRPr dirty="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44"/>
              <a:buNone/>
            </a:pPr>
            <a:r>
              <a:rPr lang="en-GB" dirty="0"/>
              <a:t> 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31" name="Google Shape;131;p18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GB" dirty="0">
                <a:solidFill>
                  <a:srgbClr val="0070C0"/>
                </a:solidFill>
              </a:rPr>
              <a:t>Scope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GB" dirty="0"/>
              <a:t>Admin can have full control over the content.</a:t>
            </a:r>
            <a:endParaRPr dirty="0"/>
          </a:p>
          <a:p>
            <a:pPr marL="742950" lvl="1" indent="-28575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GB" dirty="0"/>
              <a:t>Easy to </a:t>
            </a:r>
            <a:r>
              <a:rPr lang="en-GB" dirty="0" err="1"/>
              <a:t>add,change,control</a:t>
            </a:r>
            <a:r>
              <a:rPr lang="en-GB" dirty="0"/>
              <a:t> all the content.</a:t>
            </a:r>
          </a:p>
          <a:p>
            <a:pPr marL="742950" lvl="1" indent="-28575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GB" dirty="0"/>
              <a:t>As the navigation is </a:t>
            </a:r>
            <a:r>
              <a:rPr lang="en-GB" dirty="0" err="1"/>
              <a:t>simple,it</a:t>
            </a:r>
            <a:r>
              <a:rPr lang="en-GB" dirty="0"/>
              <a:t> is very user-friendly.</a:t>
            </a:r>
          </a:p>
          <a:p>
            <a:pPr marL="742950" lvl="1" indent="-28575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GB" dirty="0"/>
              <a:t>It is mobile responsive.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2362200" y="2743200"/>
            <a:ext cx="5562600" cy="707886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ANALYSIS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986366" y="23446"/>
            <a:ext cx="7704667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Times New Roman"/>
              <a:buNone/>
            </a:pPr>
            <a:r>
              <a:rPr lang="en-GB" sz="3959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 diagram </a:t>
            </a:r>
            <a:endParaRPr sz="3959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2" descr="C:\Users\SUJATA\Desktop\himalay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52400"/>
            <a:ext cx="1219200" cy="3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89FD-3B1C-4BCE-9CE6-EC65F9729B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050878"/>
            <a:ext cx="5219700" cy="4790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382</Words>
  <Application>Microsoft Office PowerPoint</Application>
  <PresentationFormat>On-screen Show (4:3)</PresentationFormat>
  <Paragraphs>133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Custom Design</vt:lpstr>
      <vt:lpstr>        A Final Year Intern Report Presentation on</vt:lpstr>
      <vt:lpstr>PowerPoint Presentation</vt:lpstr>
      <vt:lpstr>Contents</vt:lpstr>
      <vt:lpstr>PowerPoint Presentation</vt:lpstr>
      <vt:lpstr>Introduction</vt:lpstr>
      <vt:lpstr>PowerPoint Presentation</vt:lpstr>
      <vt:lpstr>PowerPoint Presentation</vt:lpstr>
      <vt:lpstr>PowerPoint Presentation</vt:lpstr>
      <vt:lpstr>Use-case diagram </vt:lpstr>
      <vt:lpstr>ER Diagram</vt:lpstr>
      <vt:lpstr>PowerPoint Presentation</vt:lpstr>
      <vt:lpstr>Activity Diagram</vt:lpstr>
      <vt:lpstr>Activity Diagram</vt:lpstr>
      <vt:lpstr>Activity Diagram</vt:lpstr>
      <vt:lpstr>Sequence Diagram </vt:lpstr>
      <vt:lpstr>PowerPoint Presentation</vt:lpstr>
      <vt:lpstr>Tools And Technologies</vt:lpstr>
      <vt:lpstr>PowerPoint Presentation</vt:lpstr>
      <vt:lpstr>Unit Testing</vt:lpstr>
      <vt:lpstr>System Testing</vt:lpstr>
      <vt:lpstr>PowerPoint Presentation</vt:lpstr>
      <vt:lpstr>Conclusion</vt:lpstr>
      <vt:lpstr>Limitation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Final Year Project Report Presentation on</dc:title>
  <dc:creator>DELL</dc:creator>
  <cp:lastModifiedBy>DELL</cp:lastModifiedBy>
  <cp:revision>9</cp:revision>
  <dcterms:modified xsi:type="dcterms:W3CDTF">2020-03-13T01:39:02Z</dcterms:modified>
</cp:coreProperties>
</file>