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8c510b6f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8c510b6f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8c510b6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8c510b6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8c510b6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8c510b6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8c510b6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8c510b6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8c510b6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8c510b6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b8c510b6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b8c510b6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8c510b6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8c510b6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8c510b6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8c510b6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8c510b6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8c510b6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te-share-app.herokuap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2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NoteShare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915700"/>
            <a:ext cx="8520600" cy="19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CMPE 281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Cloud Traders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Laxmikant Bhaskar Pandhare(013859989)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Prachi Chouksey(013828945)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Ruchika Hazariwal(013728923)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Sai Manvith(013848211)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Suyash Srivastava(013591474)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Features and description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Users - Register and login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Notes - Add and view your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Profile - View and update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- Search other users and view their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Follow - Follow/Unfollow other users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76" y="158075"/>
            <a:ext cx="4757077" cy="498542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286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Heroku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MongoDB Cluster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Firebase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Docker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Kubernetes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Amazon S3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AWS API Gateaway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AWS Network Load Balancer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VPC Peering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Prometheus</a:t>
            </a:r>
            <a:r>
              <a:rPr lang="en"/>
              <a:t> &amp; Grafana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AFK Scale Cube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69100"/>
            <a:ext cx="45333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 axis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Network load balancer provided by deployment kind in the kubernetes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 axis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Decoupled microservices and deployed as separate kubernetes services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 axis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Database sharding for all the microservices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6015" r="9738" t="16436"/>
          <a:stretch/>
        </p:blipFill>
        <p:spPr>
          <a:xfrm>
            <a:off x="4845000" y="1612954"/>
            <a:ext cx="3999900" cy="2975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- Jenkins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84925"/>
            <a:ext cx="8520600" cy="415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CQRS Pattern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093925"/>
            <a:ext cx="389230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CQRS to a domain that doesn’t have much difference between read and write, increases the complexity of the application and the events handling a little tedious.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JenkinsX to build code pipeline to directly deploy to kubernetes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Assigning external IP to Kubernetes service. We use the type LoadBalancer in the service yaml file to generate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