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8c510b6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8c510b6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b8c510b6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b8c510b6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b8c510b6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b8c510b6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b8c510b6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b8c510b6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8c510b6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8c510b6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8c510b6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8c510b6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8c510b6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8c510b6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8c510b6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b8c510b6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8c510b6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8c510b6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note-share-app.herokuapp.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22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NoteShare</a:t>
            </a:r>
            <a:endParaRPr/>
          </a:p>
        </p:txBody>
      </p:sp>
      <p:sp>
        <p:nvSpPr>
          <p:cNvPr id="57" name="Google Shape;57;p13"/>
          <p:cNvSpPr txBox="1"/>
          <p:nvPr>
            <p:ph idx="1" type="subTitle"/>
          </p:nvPr>
        </p:nvSpPr>
        <p:spPr>
          <a:xfrm>
            <a:off x="311700" y="2915700"/>
            <a:ext cx="8520600" cy="19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Project Presentation</a:t>
            </a:r>
            <a:endParaRPr/>
          </a:p>
          <a:p>
            <a:pPr indent="0" lvl="0" marL="0" rtl="0" algn="ctr">
              <a:spcBef>
                <a:spcPts val="0"/>
              </a:spcBef>
              <a:spcAft>
                <a:spcPts val="0"/>
              </a:spcAft>
              <a:buNone/>
            </a:pPr>
            <a:r>
              <a:rPr lang="en"/>
              <a:t>CMPE 281</a:t>
            </a:r>
            <a:endParaRPr/>
          </a:p>
          <a:p>
            <a:pPr indent="0" lvl="0" marL="0" rtl="0" algn="ctr">
              <a:spcBef>
                <a:spcPts val="0"/>
              </a:spcBef>
              <a:spcAft>
                <a:spcPts val="0"/>
              </a:spcAft>
              <a:buNone/>
            </a:pPr>
            <a:r>
              <a:rPr lang="en"/>
              <a:t>Team - Cloud Traders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0">
                <a:solidFill>
                  <a:schemeClr val="accent3"/>
                </a:solidFill>
                <a:latin typeface="Alfa Slab One"/>
                <a:ea typeface="Alfa Slab One"/>
                <a:cs typeface="Alfa Slab One"/>
                <a:sym typeface="Alfa Slab One"/>
              </a:rPr>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Laxmikant Bhaskar Pandhare(013859989)</a:t>
            </a:r>
            <a:endParaRPr/>
          </a:p>
          <a:p>
            <a:pPr indent="-342900" lvl="0" marL="457200" rtl="0" algn="l">
              <a:spcBef>
                <a:spcPts val="0"/>
              </a:spcBef>
              <a:spcAft>
                <a:spcPts val="0"/>
              </a:spcAft>
              <a:buSzPts val="1800"/>
              <a:buAutoNum type="arabicPeriod"/>
            </a:pPr>
            <a:r>
              <a:rPr lang="en"/>
              <a:t>Prachi Chouksey(013828945)</a:t>
            </a:r>
            <a:endParaRPr/>
          </a:p>
          <a:p>
            <a:pPr indent="-342900" lvl="0" marL="457200" rtl="0" algn="l">
              <a:spcBef>
                <a:spcPts val="0"/>
              </a:spcBef>
              <a:spcAft>
                <a:spcPts val="0"/>
              </a:spcAft>
              <a:buSzPts val="1800"/>
              <a:buAutoNum type="arabicPeriod"/>
            </a:pPr>
            <a:r>
              <a:rPr lang="en"/>
              <a:t>Ruchika Hazariwal(013728923)</a:t>
            </a:r>
            <a:endParaRPr/>
          </a:p>
          <a:p>
            <a:pPr indent="-342900" lvl="0" marL="457200" rtl="0" algn="l">
              <a:spcBef>
                <a:spcPts val="0"/>
              </a:spcBef>
              <a:spcAft>
                <a:spcPts val="0"/>
              </a:spcAft>
              <a:buSzPts val="1800"/>
              <a:buAutoNum type="arabicPeriod"/>
            </a:pPr>
            <a:r>
              <a:rPr lang="en"/>
              <a:t>Sai Manvith(013848211)</a:t>
            </a:r>
            <a:endParaRPr/>
          </a:p>
          <a:p>
            <a:pPr indent="-342900" lvl="0" marL="457200" rtl="0" algn="l">
              <a:spcBef>
                <a:spcPts val="0"/>
              </a:spcBef>
              <a:spcAft>
                <a:spcPts val="0"/>
              </a:spcAft>
              <a:buSzPts val="1800"/>
              <a:buAutoNum type="arabicPeriod"/>
            </a:pPr>
            <a:r>
              <a:rPr lang="en"/>
              <a:t>Suyash Srivastava(013591474)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Features and description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Users - Register and login user</a:t>
            </a:r>
            <a:endParaRPr/>
          </a:p>
          <a:p>
            <a:pPr indent="-342900" lvl="0" marL="457200" rtl="0" algn="l">
              <a:spcBef>
                <a:spcPts val="0"/>
              </a:spcBef>
              <a:spcAft>
                <a:spcPts val="0"/>
              </a:spcAft>
              <a:buSzPts val="1800"/>
              <a:buAutoNum type="arabicPeriod"/>
            </a:pPr>
            <a:r>
              <a:rPr lang="en"/>
              <a:t>Notes - Add and view your notes</a:t>
            </a:r>
            <a:endParaRPr/>
          </a:p>
          <a:p>
            <a:pPr indent="-342900" lvl="0" marL="457200" rtl="0" algn="l">
              <a:spcBef>
                <a:spcPts val="0"/>
              </a:spcBef>
              <a:spcAft>
                <a:spcPts val="0"/>
              </a:spcAft>
              <a:buSzPts val="1800"/>
              <a:buAutoNum type="arabicPeriod"/>
            </a:pPr>
            <a:r>
              <a:rPr lang="en"/>
              <a:t>Profile - View and update profile</a:t>
            </a:r>
            <a:endParaRPr/>
          </a:p>
          <a:p>
            <a:pPr indent="-342900" lvl="0" marL="457200" rtl="0" algn="l">
              <a:spcBef>
                <a:spcPts val="0"/>
              </a:spcBef>
              <a:spcAft>
                <a:spcPts val="0"/>
              </a:spcAft>
              <a:buSzPts val="1800"/>
              <a:buAutoNum type="arabicPeriod"/>
            </a:pPr>
            <a:r>
              <a:rPr lang="en"/>
              <a:t>Search - Search other users and view their notes</a:t>
            </a:r>
            <a:endParaRPr/>
          </a:p>
          <a:p>
            <a:pPr indent="-342900" lvl="0" marL="457200" rtl="0" algn="l">
              <a:spcBef>
                <a:spcPts val="0"/>
              </a:spcBef>
              <a:spcAft>
                <a:spcPts val="0"/>
              </a:spcAft>
              <a:buSzPts val="1800"/>
              <a:buAutoNum type="arabicPeriod"/>
            </a:pPr>
            <a:r>
              <a:rPr lang="en"/>
              <a:t>Follow - Follow/Unfollow other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80" name="Google Shape;80;p17"/>
          <p:cNvPicPr preferRelativeResize="0"/>
          <p:nvPr/>
        </p:nvPicPr>
        <p:blipFill>
          <a:blip r:embed="rId3">
            <a:alphaModFix/>
          </a:blip>
          <a:stretch>
            <a:fillRect/>
          </a:stretch>
        </p:blipFill>
        <p:spPr>
          <a:xfrm>
            <a:off x="3537076" y="158075"/>
            <a:ext cx="4757077" cy="4985423"/>
          </a:xfrm>
          <a:prstGeom prst="rect">
            <a:avLst/>
          </a:prstGeom>
          <a:noFill/>
          <a:ln>
            <a:noFill/>
          </a:ln>
        </p:spPr>
      </p:pic>
      <p:sp>
        <p:nvSpPr>
          <p:cNvPr id="81" name="Google Shape;81;p17"/>
          <p:cNvSpPr txBox="1"/>
          <p:nvPr>
            <p:ph idx="1" type="body"/>
          </p:nvPr>
        </p:nvSpPr>
        <p:spPr>
          <a:xfrm>
            <a:off x="311700" y="1152475"/>
            <a:ext cx="2869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Heroku</a:t>
            </a:r>
            <a:endParaRPr/>
          </a:p>
          <a:p>
            <a:pPr indent="-317500" lvl="0" marL="457200" rtl="0" algn="l">
              <a:spcBef>
                <a:spcPts val="0"/>
              </a:spcBef>
              <a:spcAft>
                <a:spcPts val="0"/>
              </a:spcAft>
              <a:buSzPts val="1400"/>
              <a:buAutoNum type="arabicPeriod"/>
            </a:pPr>
            <a:r>
              <a:rPr lang="en"/>
              <a:t>MongoDB Cluster</a:t>
            </a:r>
            <a:endParaRPr/>
          </a:p>
          <a:p>
            <a:pPr indent="-317500" lvl="0" marL="457200" rtl="0" algn="l">
              <a:spcBef>
                <a:spcPts val="0"/>
              </a:spcBef>
              <a:spcAft>
                <a:spcPts val="0"/>
              </a:spcAft>
              <a:buSzPts val="1400"/>
              <a:buAutoNum type="arabicPeriod"/>
            </a:pPr>
            <a:r>
              <a:rPr lang="en"/>
              <a:t>Firebase</a:t>
            </a:r>
            <a:endParaRPr/>
          </a:p>
          <a:p>
            <a:pPr indent="-317500" lvl="0" marL="457200" rtl="0" algn="l">
              <a:spcBef>
                <a:spcPts val="0"/>
              </a:spcBef>
              <a:spcAft>
                <a:spcPts val="0"/>
              </a:spcAft>
              <a:buSzPts val="1400"/>
              <a:buAutoNum type="arabicPeriod"/>
            </a:pPr>
            <a:r>
              <a:rPr lang="en"/>
              <a:t>Docker</a:t>
            </a:r>
            <a:endParaRPr/>
          </a:p>
          <a:p>
            <a:pPr indent="-317500" lvl="0" marL="457200" rtl="0" algn="l">
              <a:spcBef>
                <a:spcPts val="0"/>
              </a:spcBef>
              <a:spcAft>
                <a:spcPts val="0"/>
              </a:spcAft>
              <a:buSzPts val="1400"/>
              <a:buAutoNum type="arabicPeriod"/>
            </a:pPr>
            <a:r>
              <a:rPr lang="en"/>
              <a:t>Kubernetes</a:t>
            </a:r>
            <a:endParaRPr/>
          </a:p>
          <a:p>
            <a:pPr indent="-317500" lvl="0" marL="457200" rtl="0" algn="l">
              <a:spcBef>
                <a:spcPts val="0"/>
              </a:spcBef>
              <a:spcAft>
                <a:spcPts val="0"/>
              </a:spcAft>
              <a:buSzPts val="1400"/>
              <a:buAutoNum type="arabicPeriod"/>
            </a:pPr>
            <a:r>
              <a:rPr lang="en"/>
              <a:t>Amazon S3</a:t>
            </a:r>
            <a:endParaRPr/>
          </a:p>
          <a:p>
            <a:pPr indent="-317500" lvl="0" marL="457200" rtl="0" algn="l">
              <a:spcBef>
                <a:spcPts val="0"/>
              </a:spcBef>
              <a:spcAft>
                <a:spcPts val="0"/>
              </a:spcAft>
              <a:buSzPts val="1400"/>
              <a:buAutoNum type="arabicPeriod"/>
            </a:pPr>
            <a:r>
              <a:rPr lang="en"/>
              <a:t>AWS API Gateaway</a:t>
            </a:r>
            <a:endParaRPr/>
          </a:p>
          <a:p>
            <a:pPr indent="-317500" lvl="0" marL="457200" rtl="0" algn="l">
              <a:spcBef>
                <a:spcPts val="0"/>
              </a:spcBef>
              <a:spcAft>
                <a:spcPts val="0"/>
              </a:spcAft>
              <a:buSzPts val="1400"/>
              <a:buAutoNum type="arabicPeriod"/>
            </a:pPr>
            <a:r>
              <a:rPr lang="en"/>
              <a:t>AWS Network Load Balancer</a:t>
            </a:r>
            <a:endParaRPr/>
          </a:p>
          <a:p>
            <a:pPr indent="-317500" lvl="0" marL="457200" rtl="0" algn="l">
              <a:spcBef>
                <a:spcPts val="0"/>
              </a:spcBef>
              <a:spcAft>
                <a:spcPts val="0"/>
              </a:spcAft>
              <a:buSzPts val="1400"/>
              <a:buAutoNum type="arabicPeriod"/>
            </a:pPr>
            <a:r>
              <a:rPr lang="en"/>
              <a:t>VPC Peering</a:t>
            </a:r>
            <a:endParaRPr/>
          </a:p>
          <a:p>
            <a:pPr indent="-317500" lvl="0" marL="457200" rtl="0" algn="l">
              <a:spcBef>
                <a:spcPts val="0"/>
              </a:spcBef>
              <a:spcAft>
                <a:spcPts val="0"/>
              </a:spcAft>
              <a:buSzPts val="1400"/>
              <a:buAutoNum type="arabicPeriod"/>
            </a:pPr>
            <a:r>
              <a:rPr lang="en"/>
              <a:t>Prometheus</a:t>
            </a:r>
            <a:r>
              <a:rPr lang="en"/>
              <a:t> &amp; Grafana</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AFK Scale Cube</a:t>
            </a:r>
            <a:endParaRPr/>
          </a:p>
        </p:txBody>
      </p:sp>
      <p:sp>
        <p:nvSpPr>
          <p:cNvPr id="88" name="Google Shape;88;p18"/>
          <p:cNvSpPr txBox="1"/>
          <p:nvPr>
            <p:ph idx="1" type="body"/>
          </p:nvPr>
        </p:nvSpPr>
        <p:spPr>
          <a:xfrm>
            <a:off x="311700" y="1169100"/>
            <a:ext cx="4533300" cy="33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X axis</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Network load balancer provided by deployment kind in the kubernetes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Y axis</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Decoupled microservices and deployed as separate kubernetes services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Z axis</a:t>
            </a:r>
            <a:endParaRPr>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a:latin typeface="Times New Roman"/>
                <a:ea typeface="Times New Roman"/>
                <a:cs typeface="Times New Roman"/>
                <a:sym typeface="Times New Roman"/>
              </a:rPr>
              <a:t>Database sharding for all the microservices</a:t>
            </a:r>
            <a:endParaRPr>
              <a:latin typeface="Times New Roman"/>
              <a:ea typeface="Times New Roman"/>
              <a:cs typeface="Times New Roman"/>
              <a:sym typeface="Times New Roman"/>
            </a:endParaRPr>
          </a:p>
        </p:txBody>
      </p:sp>
      <p:pic>
        <p:nvPicPr>
          <p:cNvPr id="89" name="Google Shape;89;p18"/>
          <p:cNvPicPr preferRelativeResize="0"/>
          <p:nvPr/>
        </p:nvPicPr>
        <p:blipFill rotWithShape="1">
          <a:blip r:embed="rId3">
            <a:alphaModFix/>
          </a:blip>
          <a:srcRect b="0" l="6015" r="9738" t="16436"/>
          <a:stretch/>
        </p:blipFill>
        <p:spPr>
          <a:xfrm>
            <a:off x="4845000" y="1612954"/>
            <a:ext cx="3999900" cy="29756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Pipeline - Jenkins</a:t>
            </a:r>
            <a:endParaRPr/>
          </a:p>
        </p:txBody>
      </p:sp>
      <p:pic>
        <p:nvPicPr>
          <p:cNvPr id="95" name="Google Shape;95;p19"/>
          <p:cNvPicPr preferRelativeResize="0"/>
          <p:nvPr/>
        </p:nvPicPr>
        <p:blipFill>
          <a:blip r:embed="rId3">
            <a:alphaModFix/>
          </a:blip>
          <a:stretch>
            <a:fillRect/>
          </a:stretch>
        </p:blipFill>
        <p:spPr>
          <a:xfrm>
            <a:off x="381000" y="984925"/>
            <a:ext cx="8520600" cy="4158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CQRS Pattern</a:t>
            </a:r>
            <a:endParaRPr/>
          </a:p>
        </p:txBody>
      </p:sp>
      <p:pic>
        <p:nvPicPr>
          <p:cNvPr id="101" name="Google Shape;101;p20"/>
          <p:cNvPicPr preferRelativeResize="0"/>
          <p:nvPr/>
        </p:nvPicPr>
        <p:blipFill>
          <a:blip r:embed="rId3">
            <a:alphaModFix/>
          </a:blip>
          <a:stretch>
            <a:fillRect/>
          </a:stretch>
        </p:blipFill>
        <p:spPr>
          <a:xfrm>
            <a:off x="4800600" y="1093925"/>
            <a:ext cx="3892300" cy="3820975"/>
          </a:xfrm>
          <a:prstGeom prst="rect">
            <a:avLst/>
          </a:prstGeom>
          <a:noFill/>
          <a:ln>
            <a:noFill/>
          </a:ln>
        </p:spPr>
      </p:pic>
      <p:sp>
        <p:nvSpPr>
          <p:cNvPr id="102" name="Google Shape;102;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sz="1100"/>
              <a:t>The NoteShare application has been split into one part that handles all the writing and one that handles all the reading. This is usually done through Command and Query messages/objects.</a:t>
            </a:r>
            <a:endParaRPr sz="1100"/>
          </a:p>
          <a:p>
            <a:pPr indent="-298450" lvl="0" marL="457200" rtl="0" algn="l">
              <a:spcBef>
                <a:spcPts val="0"/>
              </a:spcBef>
              <a:spcAft>
                <a:spcPts val="0"/>
              </a:spcAft>
              <a:buSzPts val="1100"/>
              <a:buAutoNum type="arabicPeriod"/>
            </a:pPr>
            <a:r>
              <a:rPr lang="en" sz="1100"/>
              <a:t>Creating Notes: API interface receives the request and converts the payload  to a CommandMessage and passes it on to the responsible command handler. The handler creates an event, and then persists it to the eventlog. The eventbus is then notified of the event and publishes it to all listeners of that type of event.</a:t>
            </a:r>
            <a:endParaRPr sz="1100"/>
          </a:p>
          <a:p>
            <a:pPr indent="-298450" lvl="0" marL="457200" rtl="0" algn="l">
              <a:spcBef>
                <a:spcPts val="0"/>
              </a:spcBef>
              <a:spcAft>
                <a:spcPts val="0"/>
              </a:spcAft>
              <a:buSzPts val="1100"/>
              <a:buAutoNum type="arabicPeriod"/>
            </a:pPr>
            <a:r>
              <a:rPr lang="en" sz="1100"/>
              <a:t>Reading Notes: API interface receives the request and handles the event using event handler. The JSON file for all the notes is read from the s3 bucket and rendered at client side. User is able to view all the notes.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Adding CQRS to a domain that doesn’t have much difference between read and write, increases the complexity of the application and the events handling a little tedious.</a:t>
            </a:r>
            <a:endParaRPr/>
          </a:p>
          <a:p>
            <a:pPr indent="-342900" lvl="0" marL="457200" rtl="0" algn="l">
              <a:spcBef>
                <a:spcPts val="0"/>
              </a:spcBef>
              <a:spcAft>
                <a:spcPts val="0"/>
              </a:spcAft>
              <a:buSzPts val="1800"/>
              <a:buAutoNum type="arabicPeriod"/>
            </a:pPr>
            <a:r>
              <a:rPr lang="en"/>
              <a:t>Using JenkinsX to build code pipeline to directly deploy to kubernetes cluster</a:t>
            </a:r>
            <a:endParaRPr/>
          </a:p>
          <a:p>
            <a:pPr indent="-342900" lvl="0" marL="457200" rtl="0" algn="l">
              <a:spcBef>
                <a:spcPts val="0"/>
              </a:spcBef>
              <a:spcAft>
                <a:spcPts val="0"/>
              </a:spcAft>
              <a:buSzPts val="1800"/>
              <a:buAutoNum type="arabicPeriod"/>
            </a:pPr>
            <a:r>
              <a:rPr lang="en"/>
              <a:t>Assigning external IP to Kubernetes service. We use the type LoadBalancer in the service yaml file to generate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