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3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3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770C-B856-4B21-9113-E89C8DB76B1B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4684-9B6E-4800-B160-11105BDE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9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304800" y="304802"/>
            <a:ext cx="563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smtClean="0">
                <a:latin typeface="+mj-lt"/>
              </a:rPr>
              <a:t>Basic Structure: </a:t>
            </a:r>
            <a:r>
              <a:rPr lang="en-US" altLang="en-US" sz="2400" b="1" dirty="0" smtClean="0">
                <a:solidFill>
                  <a:schemeClr val="bg1"/>
                </a:solidFill>
                <a:latin typeface="+mj-lt"/>
              </a:rPr>
              <a:t>training </a:t>
            </a:r>
            <a:r>
              <a:rPr lang="en-US" altLang="en-US" sz="2400" b="1" dirty="0">
                <a:solidFill>
                  <a:schemeClr val="bg1"/>
                </a:solidFill>
                <a:latin typeface="+mj-lt"/>
              </a:rPr>
              <a:t>effectiveness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885" y="1242643"/>
            <a:ext cx="1301262" cy="240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885" y="1805354"/>
            <a:ext cx="1301262" cy="4443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1435" y="2215662"/>
            <a:ext cx="882161" cy="973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DOM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3512" y="4161692"/>
            <a:ext cx="1058008" cy="1617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DOM (View)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2516" y="1482966"/>
            <a:ext cx="0" cy="732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45881" y="2977663"/>
            <a:ext cx="1" cy="1184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2" y="1849314"/>
            <a:ext cx="1179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Browser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749668" y="2138035"/>
            <a:ext cx="1099039" cy="10785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 Content Loaded Event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962" y="2677297"/>
            <a:ext cx="562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12677" y="1644159"/>
            <a:ext cx="4079631" cy="4765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41376" y="2414955"/>
            <a:ext cx="2426677" cy="422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ng-app=“</a:t>
            </a:r>
            <a:r>
              <a:rPr lang="en-US" dirty="0" err="1" smtClean="0"/>
              <a:t>modulename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15048" y="3106616"/>
            <a:ext cx="1679331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$injector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17148" y="3979981"/>
            <a:ext cx="1252904" cy="422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$compile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01959" y="3979980"/>
            <a:ext cx="1248508" cy="422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</a:t>
            </a:r>
            <a:r>
              <a:rPr lang="en-US" dirty="0" err="1" smtClean="0"/>
              <a:t>rootScope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114800" y="4806462"/>
            <a:ext cx="1828800" cy="8557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$compile(</a:t>
            </a:r>
            <a:r>
              <a:rPr lang="en-US" dirty="0" err="1" smtClean="0"/>
              <a:t>dom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8" idx="1"/>
          </p:cNvCxnSpPr>
          <p:nvPr/>
        </p:nvCxnSpPr>
        <p:spPr>
          <a:xfrm>
            <a:off x="2848708" y="2625970"/>
            <a:ext cx="2892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15632" y="1800164"/>
            <a:ext cx="1568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AngularJS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919544" y="2819402"/>
            <a:ext cx="2" cy="28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3" name="Straight Arrow Connector 12312"/>
          <p:cNvCxnSpPr/>
          <p:nvPr/>
        </p:nvCxnSpPr>
        <p:spPr>
          <a:xfrm flipH="1">
            <a:off x="6049108" y="3569677"/>
            <a:ext cx="870438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16" name="Straight Arrow Connector 12315"/>
          <p:cNvCxnSpPr/>
          <p:nvPr/>
        </p:nvCxnSpPr>
        <p:spPr>
          <a:xfrm>
            <a:off x="6954714" y="3569677"/>
            <a:ext cx="668218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1311519" y="5234354"/>
            <a:ext cx="28032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9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Alab</dc:creator>
  <cp:lastModifiedBy>Alab</cp:lastModifiedBy>
  <cp:revision>1</cp:revision>
  <dcterms:created xsi:type="dcterms:W3CDTF">2017-01-18T13:20:56Z</dcterms:created>
  <dcterms:modified xsi:type="dcterms:W3CDTF">2017-01-18T13:22:15Z</dcterms:modified>
</cp:coreProperties>
</file>