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title>
      <c:tx>
        <c:rich>
          <a:bodyPr/>
          <a:lstStyle/>
          <a:p>
            <a:r>
              <a:t>Ticket Distribution by Category</a:t>
            </a:r>
          </a:p>
        </c:rich>
      </c:tx>
      <c:layout/>
      <c:overlay val="0"/>
    </c:title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Tickets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Data Import</c:v>
                </c:pt>
                <c:pt idx="1">
                  <c:v>Billing Issues</c:v>
                </c:pt>
                <c:pt idx="2">
                  <c:v>Login Issues</c:v>
                </c:pt>
                <c:pt idx="3">
                  <c:v>Feature Requests</c:v>
                </c:pt>
                <c:pt idx="4">
                  <c:v>UI Bugs</c:v>
                </c:pt>
                <c:pt idx="5">
                  <c:v>API Issues</c:v>
                </c:pt>
                <c:pt idx="6">
                  <c:v>Report Generation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11.0</c:v>
                </c:pt>
                <c:pt idx="1">
                  <c:v>11.0</c:v>
                </c:pt>
                <c:pt idx="2">
                  <c:v>6.0</c:v>
                </c:pt>
                <c:pt idx="3">
                  <c:v>6.0</c:v>
                </c:pt>
                <c:pt idx="4">
                  <c:v>6.0</c:v>
                </c:pt>
                <c:pt idx="5">
                  <c:v>5.0</c:v>
                </c:pt>
                <c:pt idx="6">
                  <c:v>5.0</c:v>
                </c:pt>
              </c:numCache>
            </c:numRef>
          </c:val>
        </c:ser>
      </c:pieChart>
    </c:plotArea>
    <c:legend/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Ticket Distribution by Priority</a:t>
            </a: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Tickets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Critical</c:v>
                </c:pt>
                <c:pt idx="1">
                  <c:v>High</c:v>
                </c:pt>
                <c:pt idx="2">
                  <c:v>Medium</c:v>
                </c:pt>
                <c:pt idx="3">
                  <c:v>Low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7.0</c:v>
                </c:pt>
                <c:pt idx="1">
                  <c:v>19.0</c:v>
                </c:pt>
                <c:pt idx="2">
                  <c:v>12.0</c:v>
                </c:pt>
                <c:pt idx="3">
                  <c:v>12.0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r>
                  <a:t>Priority Level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Number of Tickets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Support Tickets Data Analysis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Comprehensive Performance Review &amp; Action Plan</a:t>
            </a:r>
          </a:p>
          <a:p>
            <a:r>
              <a:t>Generated: September 17,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 - Key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Total Tickets: 50 tickets processed</a:t>
            </a:r>
          </a:p>
          <a:p>
            <a:pPr/>
            <a:r>
              <a:t>Resolution Rate: 46% (Target: 80%+) - CRITICAL GAP</a:t>
            </a:r>
          </a:p>
          <a:p>
            <a:pPr/>
            <a:r>
              <a:t>Customer Satisfaction: 2.84/5 (Target: 4.0+) - NEEDS IMPROVEMENT</a:t>
            </a:r>
          </a:p>
          <a:p>
            <a:pPr/>
            <a:r>
              <a:t>Average Response Time: 2.2 hours - MEETING TARGET</a:t>
            </a:r>
          </a:p>
          <a:p>
            <a:pPr/>
            <a:r>
              <a:t>Average Resolution Time: 11.3 hours - EXCEEDS TARGET</a:t>
            </a:r>
          </a:p>
          <a:p>
            <a:pPr/>
            <a:r>
              <a:t>Resolved Tickets: 23 completed successfully</a:t>
            </a:r>
          </a:p>
          <a:p>
            <a:pPr/>
            <a:r>
              <a:t>Unresolved Tickets: 27 still pending action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Ticket Categories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828800" y="1828800"/>
          <a:ext cx="54864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Priority Level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828800" y="1828800"/>
          <a:ext cx="54864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Agent Performance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828800"/>
          <a:ext cx="73152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  <a:gridCol w="1463040"/>
                <a:gridCol w="1463040"/>
                <a:gridCol w="1463040"/>
                <a:gridCol w="1463040"/>
              </a:tblGrid>
              <a:tr h="533400">
                <a:tc>
                  <a:txBody>
                    <a:bodyPr wrap="square"/>
                    <a:lstStyle/>
                    <a:p>
                      <a:r>
                        <a:rPr sz="1400" b="1"/>
                        <a:t>Agent</a:t>
                      </a:r>
                    </a:p>
                  </a:txBody>
                  <a:tcPr>
                    <a:solidFill>
                      <a:srgbClr val="004C99"/>
                    </a:solidFill>
                  </a:tcPr>
                </a:tc>
                <a:tc>
                  <a:txBody>
                    <a:bodyPr wrap="square"/>
                    <a:lstStyle/>
                    <a:p>
                      <a:r>
                        <a:rPr sz="1400" b="1"/>
                        <a:t>Tickets Handled</a:t>
                      </a:r>
                    </a:p>
                  </a:txBody>
                  <a:tcPr>
                    <a:solidFill>
                      <a:srgbClr val="004C99"/>
                    </a:solidFill>
                  </a:tcPr>
                </a:tc>
                <a:tc>
                  <a:txBody>
                    <a:bodyPr wrap="square"/>
                    <a:lstStyle/>
                    <a:p>
                      <a:r>
                        <a:rPr sz="1400" b="1"/>
                        <a:t>Resolution Rate</a:t>
                      </a:r>
                    </a:p>
                  </a:txBody>
                  <a:tcPr>
                    <a:solidFill>
                      <a:srgbClr val="004C99"/>
                    </a:solidFill>
                  </a:tcPr>
                </a:tc>
                <a:tc>
                  <a:txBody>
                    <a:bodyPr wrap="square"/>
                    <a:lstStyle/>
                    <a:p>
                      <a:r>
                        <a:rPr sz="1400" b="1"/>
                        <a:t>Satisfaction Score</a:t>
                      </a:r>
                    </a:p>
                  </a:txBody>
                  <a:tcPr>
                    <a:solidFill>
                      <a:srgbClr val="004C99"/>
                    </a:solidFill>
                  </a:tcPr>
                </a:tc>
                <a:tc>
                  <a:txBody>
                    <a:bodyPr wrap="square"/>
                    <a:lstStyle/>
                    <a:p>
                      <a:r>
                        <a:rPr sz="1400" b="1"/>
                        <a:t>Status</a:t>
                      </a:r>
                    </a:p>
                  </a:txBody>
                  <a:tcPr>
                    <a:solidFill>
                      <a:srgbClr val="004C99"/>
                    </a:solidFill>
                  </a:tcPr>
                </a:tc>
              </a:tr>
              <a:tr h="533400">
                <a:tc>
                  <a:txBody>
                    <a:bodyPr wrap="square"/>
                    <a:lstStyle/>
                    <a:p>
                      <a:r>
                        <a:rPr sz="1200"/>
                        <a:t>Agent A002</a:t>
                      </a:r>
                    </a:p>
                  </a:txBody>
                  <a:tcPr/>
                </a:tc>
                <a:tc>
                  <a:txBody>
                    <a:bodyPr wrap="square"/>
                    <a:lstStyle/>
                    <a:p>
                      <a:r>
                        <a:rPr sz="1200"/>
                        <a:t>9</a:t>
                      </a:r>
                    </a:p>
                  </a:txBody>
                  <a:tcPr/>
                </a:tc>
                <a:tc>
                  <a:txBody>
                    <a:bodyPr wrap="square"/>
                    <a:lstStyle/>
                    <a:p>
                      <a:r>
                        <a:rPr sz="1200"/>
                        <a:t>66.7%</a:t>
                      </a:r>
                    </a:p>
                  </a:txBody>
                  <a:tcPr/>
                </a:tc>
                <a:tc>
                  <a:txBody>
                    <a:bodyPr wrap="square"/>
                    <a:lstStyle/>
                    <a:p>
                      <a:r>
                        <a:rPr sz="1200"/>
                        <a:t>2.89/5</a:t>
                      </a:r>
                    </a:p>
                  </a:txBody>
                  <a:tcPr/>
                </a:tc>
                <a:tc>
                  <a:txBody>
                    <a:bodyPr wrap="square"/>
                    <a:lstStyle/>
                    <a:p>
                      <a:r>
                        <a:rPr sz="1200"/>
                        <a:t>BEST PERFORMER</a:t>
                      </a:r>
                    </a:p>
                  </a:txBody>
                  <a:tcPr/>
                </a:tc>
              </a:tr>
              <a:tr h="533400">
                <a:tc>
                  <a:txBody>
                    <a:bodyPr wrap="square"/>
                    <a:lstStyle/>
                    <a:p>
                      <a:r>
                        <a:rPr sz="1200"/>
                        <a:t>Agent A003</a:t>
                      </a:r>
                    </a:p>
                  </a:txBody>
                  <a:tcPr/>
                </a:tc>
                <a:tc>
                  <a:txBody>
                    <a:bodyPr wrap="square"/>
                    <a:lstStyle/>
                    <a:p>
                      <a:r>
                        <a:rPr sz="1200"/>
                        <a:t>9</a:t>
                      </a:r>
                    </a:p>
                  </a:txBody>
                  <a:tcPr/>
                </a:tc>
                <a:tc>
                  <a:txBody>
                    <a:bodyPr wrap="square"/>
                    <a:lstStyle/>
                    <a:p>
                      <a:r>
                        <a:rPr sz="1200"/>
                        <a:t>55.6%</a:t>
                      </a:r>
                    </a:p>
                  </a:txBody>
                  <a:tcPr/>
                </a:tc>
                <a:tc>
                  <a:txBody>
                    <a:bodyPr wrap="square"/>
                    <a:lstStyle/>
                    <a:p>
                      <a:r>
                        <a:rPr sz="1200"/>
                        <a:t>3.11/5</a:t>
                      </a:r>
                    </a:p>
                  </a:txBody>
                  <a:tcPr/>
                </a:tc>
                <a:tc>
                  <a:txBody>
                    <a:bodyPr wrap="square"/>
                    <a:lstStyle/>
                    <a:p>
                      <a:r>
                        <a:rPr sz="1200"/>
                        <a:t>GOOD PERFORMANCE</a:t>
                      </a:r>
                    </a:p>
                  </a:txBody>
                  <a:tcPr/>
                </a:tc>
              </a:tr>
              <a:tr h="533400">
                <a:tc>
                  <a:txBody>
                    <a:bodyPr wrap="square"/>
                    <a:lstStyle/>
                    <a:p>
                      <a:r>
                        <a:rPr sz="1200"/>
                        <a:t>Agent A001</a:t>
                      </a:r>
                    </a:p>
                  </a:txBody>
                  <a:tcPr/>
                </a:tc>
                <a:tc>
                  <a:txBody>
                    <a:bodyPr wrap="square"/>
                    <a:lstStyle/>
                    <a:p>
                      <a:r>
                        <a:rPr sz="1200"/>
                        <a:t>7</a:t>
                      </a:r>
                    </a:p>
                  </a:txBody>
                  <a:tcPr/>
                </a:tc>
                <a:tc>
                  <a:txBody>
                    <a:bodyPr wrap="square"/>
                    <a:lstStyle/>
                    <a:p>
                      <a:r>
                        <a:rPr sz="1200"/>
                        <a:t>42.9%</a:t>
                      </a:r>
                    </a:p>
                  </a:txBody>
                  <a:tcPr/>
                </a:tc>
                <a:tc>
                  <a:txBody>
                    <a:bodyPr wrap="square"/>
                    <a:lstStyle/>
                    <a:p>
                      <a:r>
                        <a:rPr sz="1200"/>
                        <a:t>2.14/5</a:t>
                      </a:r>
                    </a:p>
                  </a:txBody>
                  <a:tcPr/>
                </a:tc>
                <a:tc>
                  <a:txBody>
                    <a:bodyPr wrap="square"/>
                    <a:lstStyle/>
                    <a:p>
                      <a:r>
                        <a:rPr sz="1200"/>
                        <a:t>NEEDS TRAINING</a:t>
                      </a:r>
                    </a:p>
                  </a:txBody>
                  <a:tcPr/>
                </a:tc>
              </a:tr>
              <a:tr h="533400">
                <a:tc>
                  <a:txBody>
                    <a:bodyPr wrap="square"/>
                    <a:lstStyle/>
                    <a:p>
                      <a:r>
                        <a:rPr sz="1200"/>
                        <a:t>Agent A004</a:t>
                      </a:r>
                    </a:p>
                  </a:txBody>
                  <a:tcPr/>
                </a:tc>
                <a:tc>
                  <a:txBody>
                    <a:bodyPr wrap="square"/>
                    <a:lstStyle/>
                    <a:p>
                      <a:r>
                        <a:rPr sz="1200"/>
                        <a:t>18</a:t>
                      </a:r>
                    </a:p>
                  </a:txBody>
                  <a:tcPr/>
                </a:tc>
                <a:tc>
                  <a:txBody>
                    <a:bodyPr wrap="square"/>
                    <a:lstStyle/>
                    <a:p>
                      <a:r>
                        <a:rPr sz="1200"/>
                        <a:t>38.9%</a:t>
                      </a:r>
                    </a:p>
                  </a:txBody>
                  <a:tcPr/>
                </a:tc>
                <a:tc>
                  <a:txBody>
                    <a:bodyPr wrap="square"/>
                    <a:lstStyle/>
                    <a:p>
                      <a:r>
                        <a:rPr sz="1200"/>
                        <a:t>2.89/5</a:t>
                      </a:r>
                    </a:p>
                  </a:txBody>
                  <a:tcPr/>
                </a:tc>
                <a:tc>
                  <a:txBody>
                    <a:bodyPr wrap="square"/>
                    <a:lstStyle/>
                    <a:p>
                      <a:r>
                        <a:rPr sz="1200"/>
                        <a:t>OVERLOADED</a:t>
                      </a:r>
                    </a:p>
                  </a:txBody>
                  <a:tcPr/>
                </a:tc>
              </a:tr>
              <a:tr h="533400">
                <a:tc>
                  <a:txBody>
                    <a:bodyPr wrap="square"/>
                    <a:lstStyle/>
                    <a:p>
                      <a:r>
                        <a:rPr sz="1200"/>
                        <a:t>Agent A005</a:t>
                      </a:r>
                    </a:p>
                  </a:txBody>
                  <a:tcPr/>
                </a:tc>
                <a:tc>
                  <a:txBody>
                    <a:bodyPr wrap="square"/>
                    <a:lstStyle/>
                    <a:p>
                      <a:r>
                        <a:rPr sz="1200"/>
                        <a:t>7</a:t>
                      </a:r>
                    </a:p>
                  </a:txBody>
                  <a:tcPr/>
                </a:tc>
                <a:tc>
                  <a:txBody>
                    <a:bodyPr wrap="square"/>
                    <a:lstStyle/>
                    <a:p>
                      <a:r>
                        <a:rPr sz="1200"/>
                        <a:t>28.6%</a:t>
                      </a:r>
                    </a:p>
                  </a:txBody>
                  <a:tcPr/>
                </a:tc>
                <a:tc>
                  <a:txBody>
                    <a:bodyPr wrap="square"/>
                    <a:lstStyle/>
                    <a:p>
                      <a:r>
                        <a:rPr sz="1200"/>
                        <a:t>2.86/5</a:t>
                      </a:r>
                    </a:p>
                  </a:txBody>
                  <a:tcPr/>
                </a:tc>
                <a:tc>
                  <a:txBody>
                    <a:bodyPr wrap="square"/>
                    <a:lstStyle/>
                    <a:p>
                      <a:r>
                        <a:rPr sz="1200"/>
                        <a:t>NEEDS IMPROVEMENT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Critical Issues Identified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🔴 Low Resolution Rate: Only 46% resolved (Target: 80%+)</a:t>
            </a:r>
          </a:p>
          <a:p>
            <a:pPr/>
            <a:r>
              <a:t>⭐ Poor Customer Satisfaction: 2.84/5 average (Target: 4.0+)</a:t>
            </a:r>
          </a:p>
          <a:p>
            <a:pPr/>
            <a:r>
              <a:t>👤 Agent A001 Performance Issues: Lowest satisfaction scores (2.14/5)</a:t>
            </a:r>
          </a:p>
          <a:p>
            <a:pPr/>
            <a:r>
              <a:t>⚖️ Agent A004 Workload Imbalance: Handling 36% of all tickets</a:t>
            </a:r>
          </a:p>
          <a:p>
            <a:pPr/>
            <a:r>
              <a:t>🚨 Critical Ticket Problems: Only 42.9% of critical tickets resolved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Immediate Action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🎯 Train Agent A001 on customer service best practices and communication skills</a:t>
            </a:r>
          </a:p>
          <a:p>
            <a:pPr/>
            <a:r>
              <a:t>⚖️ Redistribute Agent A004 workload - assign tickets to other available agents</a:t>
            </a:r>
          </a:p>
          <a:p>
            <a:pPr/>
            <a:r>
              <a:t>👥 Create specialized teams for Data Import (22%) and Billing Issues (22%)</a:t>
            </a:r>
          </a:p>
          <a:p>
            <a:pPr/>
            <a:r>
              <a:t>⏰ Establish 4-hour SLA for critical tickets with escalation protocols</a:t>
            </a:r>
          </a:p>
          <a:p>
            <a:pPr/>
            <a:r>
              <a:t>📈 Auto-escalate tickets over 8 hours to senior support team</a:t>
            </a:r>
          </a:p>
          <a:p>
            <a:pPr/>
            <a:r>
              <a:t>📊 Implement weekly resolution rate tracking and monthly satisfaction monitoring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Success Targets &amp;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0" y="2286000"/>
          <a:ext cx="54864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</a:tblGrid>
              <a:tr h="548640">
                <a:tc>
                  <a:txBody>
                    <a:bodyPr wrap="square"/>
                    <a:lstStyle/>
                    <a:p>
                      <a:r>
                        <a:rPr sz="1600" b="1"/>
                        <a:t>Metric</a:t>
                      </a:r>
                    </a:p>
                  </a:txBody>
                  <a:tcPr>
                    <a:solidFill>
                      <a:srgbClr val="004C99"/>
                    </a:solidFill>
                  </a:tcPr>
                </a:tc>
                <a:tc>
                  <a:txBody>
                    <a:bodyPr wrap="square"/>
                    <a:lstStyle/>
                    <a:p>
                      <a:r>
                        <a:rPr sz="1600" b="1"/>
                        <a:t>Current Performance</a:t>
                      </a:r>
                    </a:p>
                  </a:txBody>
                  <a:tcPr>
                    <a:solidFill>
                      <a:srgbClr val="004C99"/>
                    </a:solidFill>
                  </a:tcPr>
                </a:tc>
                <a:tc>
                  <a:txBody>
                    <a:bodyPr wrap="square"/>
                    <a:lstStyle/>
                    <a:p>
                      <a:r>
                        <a:rPr sz="1600" b="1"/>
                        <a:t>Target Goal</a:t>
                      </a:r>
                    </a:p>
                  </a:txBody>
                  <a:tcPr>
                    <a:solidFill>
                      <a:srgbClr val="004C99"/>
                    </a:solidFill>
                  </a:tcPr>
                </a:tc>
              </a:tr>
              <a:tr h="548640">
                <a:tc>
                  <a:txBody>
                    <a:bodyPr wrap="square"/>
                    <a:lstStyle/>
                    <a:p>
                      <a:r>
                        <a:rPr sz="1400"/>
                        <a:t>Resolution Rate</a:t>
                      </a:r>
                    </a:p>
                  </a:txBody>
                  <a:tcPr/>
                </a:tc>
                <a:tc>
                  <a:txBody>
                    <a:bodyPr wrap="square"/>
                    <a:lstStyle/>
                    <a:p>
                      <a:r>
                        <a:rPr sz="1400"/>
                        <a:t>46%</a:t>
                      </a:r>
                    </a:p>
                  </a:txBody>
                  <a:tcPr/>
                </a:tc>
                <a:tc>
                  <a:txBody>
                    <a:bodyPr wrap="square"/>
                    <a:lstStyle/>
                    <a:p>
                      <a:r>
                        <a:rPr sz="1400"/>
                        <a:t>80%+</a:t>
                      </a:r>
                    </a:p>
                  </a:txBody>
                  <a:tcPr/>
                </a:tc>
              </a:tr>
              <a:tr h="548640">
                <a:tc>
                  <a:txBody>
                    <a:bodyPr wrap="square"/>
                    <a:lstStyle/>
                    <a:p>
                      <a:r>
                        <a:rPr sz="1400"/>
                        <a:t>Customer Satisfaction</a:t>
                      </a:r>
                    </a:p>
                  </a:txBody>
                  <a:tcPr/>
                </a:tc>
                <a:tc>
                  <a:txBody>
                    <a:bodyPr wrap="square"/>
                    <a:lstStyle/>
                    <a:p>
                      <a:r>
                        <a:rPr sz="1400"/>
                        <a:t>2.84/5</a:t>
                      </a:r>
                    </a:p>
                  </a:txBody>
                  <a:tcPr/>
                </a:tc>
                <a:tc>
                  <a:txBody>
                    <a:bodyPr wrap="square"/>
                    <a:lstStyle/>
                    <a:p>
                      <a:r>
                        <a:rPr sz="1400"/>
                        <a:t>4.0/5</a:t>
                      </a:r>
                    </a:p>
                  </a:txBody>
                  <a:tcPr/>
                </a:tc>
              </a:tr>
              <a:tr h="548640">
                <a:tc>
                  <a:txBody>
                    <a:bodyPr wrap="square"/>
                    <a:lstStyle/>
                    <a:p>
                      <a:r>
                        <a:rPr sz="1400"/>
                        <a:t>Response Time</a:t>
                      </a:r>
                    </a:p>
                  </a:txBody>
                  <a:tcPr/>
                </a:tc>
                <a:tc>
                  <a:txBody>
                    <a:bodyPr wrap="square"/>
                    <a:lstStyle/>
                    <a:p>
                      <a:r>
                        <a:rPr sz="1400"/>
                        <a:t>2.2 hours</a:t>
                      </a:r>
                    </a:p>
                  </a:txBody>
                  <a:tcPr/>
                </a:tc>
                <a:tc>
                  <a:txBody>
                    <a:bodyPr wrap="square"/>
                    <a:lstStyle/>
                    <a:p>
                      <a:r>
                        <a:rPr sz="1400"/>
                        <a:t>Under 2 hours</a:t>
                      </a:r>
                    </a:p>
                  </a:txBody>
                  <a:tcPr/>
                </a:tc>
              </a:tr>
              <a:tr h="548640">
                <a:tc>
                  <a:txBody>
                    <a:bodyPr wrap="square"/>
                    <a:lstStyle/>
                    <a:p>
                      <a:r>
                        <a:rPr sz="1400"/>
                        <a:t>Resolution Time</a:t>
                      </a:r>
                    </a:p>
                  </a:txBody>
                  <a:tcPr/>
                </a:tc>
                <a:tc>
                  <a:txBody>
                    <a:bodyPr wrap="square"/>
                    <a:lstStyle/>
                    <a:p>
                      <a:r>
                        <a:rPr sz="1400"/>
                        <a:t>11.3 hours</a:t>
                      </a:r>
                    </a:p>
                  </a:txBody>
                  <a:tcPr/>
                </a:tc>
                <a:tc>
                  <a:txBody>
                    <a:bodyPr wrap="square"/>
                    <a:lstStyle/>
                    <a:p>
                      <a:r>
                        <a:rPr sz="1400"/>
                        <a:t>Under 8 hours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Support team performance requires immediate attention and improvement</a:t>
            </a:r>
          </a:p>
          <a:p>
            <a:pPr/>
            <a:r>
              <a:t>Focus on agent training, workload balancing, and process optimization</a:t>
            </a:r>
          </a:p>
          <a:p>
            <a:pPr/>
            <a:r>
              <a:t>Data Import and Billing Issues represent 44% of all tickets - need specialized handling</a:t>
            </a:r>
          </a:p>
          <a:p>
            <a:pPr/>
            <a:r>
              <a:t>Critical tickets must receive priority treatment with strict SLAs</a:t>
            </a:r>
          </a:p>
          <a:p>
            <a:pPr/>
            <a:r>
              <a:t>Regular monitoring and reporting will ensure continuous improvement</a:t>
            </a:r>
          </a:p>
          <a:p>
            <a:pPr/>
            <a:r>
              <a:t>Target achievement timeline: 3-6 months with proper implementation</a:t>
            </a:r>
          </a:p>
          <a:p>
            <a:pPr/>
            <a:r>
              <a:t>Analysis completed using Claude MCP Analysis - September 17, 2025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Tickets Data Analysis Report</dc:title>
  <dc:subject>Support Tickets Performance Analysis and Action Plan</dc:subject>
  <dc:creator>Claude MCP Analysis</dc:creator>
  <cp:keywords>support tickets, data analysis, customer service, performance metrics</cp:keywords>
  <dc:description>Support Tickets Data Analysis Report - Generated September 17, 2025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