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4F91-6B29-4A84-B507-7A3F1803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65223-5854-4AEA-8739-041A4689C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D54-5AFF-493D-B323-072698F3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7E687-3CD2-4C07-A62B-F1610039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6526-5D5F-4814-9976-2311B55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BF36-FF68-4372-9794-342E792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4410-76E1-4A7B-BBFD-28961E51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BFF1-F9CC-453C-861F-4917895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B959-B3B4-41EB-9662-133B2F02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DE5A-2361-4013-A777-76AA920B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BDF02-ED2A-4FF2-85D9-95AA7961C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42034-A356-4405-A05F-21EC5CDC8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F117-C8B9-4098-8C8E-09FC6BC9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B457-C64D-4A8C-B3E3-792D29E3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EBF1-8409-4D1A-8ED2-0566B992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CA35-D17E-4169-A9D9-29526F35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A133-17D6-43C1-A94C-6EA7A3F6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E3D6-586D-4106-ADE4-66EC911C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F83F-80E0-420B-B886-A924171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500D-205D-4AB7-818E-1C3D8281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5FC8-E996-4B52-A121-D7A43DF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2950-8994-43C6-9BA5-089F02EC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B088-AC0B-41E2-AFE7-A464B90F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8FC1-86F3-44AB-9F07-BFFED513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36AF-597C-4D3C-BF91-0BAF4862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5A7-4BB5-495C-9581-2EE424FC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2609-1362-48AF-8F8E-41CD8E5CF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F08BF-2B14-4868-AF86-615B24A1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2061-07E5-4499-BC49-2268BD26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C5322-36E6-453F-9D20-13DF1D45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4663C-9BCC-4457-8655-45A55DD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0702-500B-4BCC-AC77-F991269B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11E4-36F1-4929-BC91-124FE67E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4601-113D-4D77-B3A7-D6188A5E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3D47B-B82F-42AE-960B-EA412F060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59F2-AE50-4DD6-8C0E-9B87037C0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028C4-0D50-4442-B556-A33B4ABB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CD01C-9749-4609-A122-F5638C3B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2F538-D8D2-41A5-B7F9-2ED35E64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40E3-CD4B-44AF-9D2A-7BC7D2BA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ACC2E-1C3B-48F0-85CF-692C3179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241B3-B389-4C67-9F4B-8353E64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C7E96-940B-49BF-9D2E-D13149AF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EB92F-E022-47E2-905A-29E93A73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67892-DB49-49C6-B552-E8BD3C2D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2A58-406A-45D7-8724-FBF26745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1A82-0B4D-4837-8A6C-67EACBE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260C-25EB-40C8-A08F-9AA0AB68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945A3-7824-4104-8111-BB5DB1263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A03D5-361C-4F7F-9BEF-2770AE6F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47364-4942-4C86-A89E-06DB9912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ECF4-1754-4DBF-84BC-6AC47F00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C434-12F8-473F-8568-357EB63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5653-F1B3-4C4B-A74A-D01E1AD39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CD1A6-7EA8-4646-A28B-AC819CF6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EC5E0-C39E-496A-888D-A348F890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BE59-DF9C-4D82-B059-4D6DE00F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6437A-672E-48F1-BFC3-E8A9EE3E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E55B-48DB-42ED-9ED8-C13B60F6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F5F5-FCBE-43BC-87BE-96C3C537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5A4F-EC04-4193-99BD-2DD45494E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27D9-3A62-4187-908E-7938A420E33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09FC-631C-4A24-A627-6091E4A1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6897-05EB-4F92-BFE4-668B880B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0272-58F1-477C-B31A-3670C1A0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16FCC6-2BE5-4B6A-9DB6-56834A1C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76812-ED75-4CBD-8A43-BE5DBB82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7CFD4C-037D-4C32-99E5-E8661EBA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4C043E-6E06-4D6E-8903-E1A8B486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5809CC-6F75-4601-B522-0FE4B581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7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D2D818-8B5D-43B4-9ACC-E9C46FCD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9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FD0A08-4935-44CB-B4FB-241044B2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43233-D156-4BAA-ACC3-AD1ABFB5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0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80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15D93-D41F-422A-BF82-27B275DE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650E8-8913-4F04-95C2-0EFEF579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BC116-78BB-4DBF-9436-B6E1C068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65090-3852-4D8A-916E-79187A10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CE-6F03-4148-93F0-798A2872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CD4E-9DAD-40B6-BB2D-E3D2A623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78BA8-C444-41BD-81AE-44A900F6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3B0782-92B5-40D5-8BE2-1ABD7C43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5DAC3A-4C04-431C-9754-DA82ABA0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3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A10C4-625D-4D61-B563-0A8438CB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3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 MOHAN</dc:creator>
  <cp:lastModifiedBy>LAXMI MOHAN</cp:lastModifiedBy>
  <cp:revision>2</cp:revision>
  <dcterms:created xsi:type="dcterms:W3CDTF">2019-02-12T21:14:26Z</dcterms:created>
  <dcterms:modified xsi:type="dcterms:W3CDTF">2019-02-13T01:07:18Z</dcterms:modified>
</cp:coreProperties>
</file>