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sldIdLst>
    <p:sldId id="256" r:id="rId2"/>
    <p:sldId id="259" r:id="rId3"/>
    <p:sldId id="260" r:id="rId4"/>
    <p:sldId id="257" r:id="rId5"/>
    <p:sldId id="258" r:id="rId6"/>
    <p:sldId id="261" r:id="rId7"/>
    <p:sldId id="262" r:id="rId8"/>
    <p:sldId id="273" r:id="rId9"/>
    <p:sldId id="274" r:id="rId10"/>
    <p:sldId id="275" r:id="rId11"/>
    <p:sldId id="277" r:id="rId12"/>
    <p:sldId id="276" r:id="rId13"/>
    <p:sldId id="278" r:id="rId14"/>
    <p:sldId id="279" r:id="rId15"/>
    <p:sldId id="280" r:id="rId16"/>
    <p:sldId id="281" r:id="rId17"/>
    <p:sldId id="282" r:id="rId18"/>
    <p:sldId id="283" r:id="rId19"/>
    <p:sldId id="284" r:id="rId20"/>
    <p:sldId id="272" r:id="rId21"/>
    <p:sldId id="285" r:id="rId22"/>
    <p:sldId id="28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8A6122-495A-4783-8805-1E8F7867BE83}"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473493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A6122-495A-4783-8805-1E8F7867BE83}"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3847946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A6122-495A-4783-8805-1E8F7867BE83}"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61C14-A5F1-4AA7-A091-0456FF50695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76842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A6122-495A-4783-8805-1E8F7867BE83}"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23913775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A6122-495A-4783-8805-1E8F7867BE83}"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61C14-A5F1-4AA7-A091-0456FF50695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925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A6122-495A-4783-8805-1E8F7867BE83}"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3037565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8A6122-495A-4783-8805-1E8F7867BE83}"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41666106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8A6122-495A-4783-8805-1E8F7867BE83}"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2374633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8A6122-495A-4783-8805-1E8F7867BE83}"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1531617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8A6122-495A-4783-8805-1E8F7867BE83}"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298229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8A6122-495A-4783-8805-1E8F7867BE83}"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26017746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8A6122-495A-4783-8805-1E8F7867BE83}" type="datetimeFigureOut">
              <a:rPr lang="en-IN" smtClean="0"/>
              <a:t>08-05-2025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24161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8A6122-495A-4783-8805-1E8F7867BE83}" type="datetimeFigureOut">
              <a:rPr lang="en-IN" smtClean="0"/>
              <a:t>08-05-2025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872964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8A6122-495A-4783-8805-1E8F7867BE83}" type="datetimeFigureOut">
              <a:rPr lang="en-IN" smtClean="0"/>
              <a:t>08-05-2025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27421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8A6122-495A-4783-8805-1E8F7867BE83}"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505719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8A6122-495A-4783-8805-1E8F7867BE83}"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461C14-A5F1-4AA7-A091-0456FF50695B}" type="slidenum">
              <a:rPr lang="en-IN" smtClean="0"/>
              <a:t>‹#›</a:t>
            </a:fld>
            <a:endParaRPr lang="en-IN"/>
          </a:p>
        </p:txBody>
      </p:sp>
    </p:spTree>
    <p:extLst>
      <p:ext uri="{BB962C8B-B14F-4D97-AF65-F5344CB8AC3E}">
        <p14:creationId xmlns:p14="http://schemas.microsoft.com/office/powerpoint/2010/main" val="140890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28A6122-495A-4783-8805-1E8F7867BE83}" type="datetimeFigureOut">
              <a:rPr lang="en-IN" smtClean="0"/>
              <a:t>08-05-2025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6461C14-A5F1-4AA7-A091-0456FF50695B}" type="slidenum">
              <a:rPr lang="en-IN" smtClean="0"/>
              <a:t>‹#›</a:t>
            </a:fld>
            <a:endParaRPr lang="en-IN"/>
          </a:p>
        </p:txBody>
      </p:sp>
    </p:spTree>
    <p:extLst>
      <p:ext uri="{BB962C8B-B14F-4D97-AF65-F5344CB8AC3E}">
        <p14:creationId xmlns:p14="http://schemas.microsoft.com/office/powerpoint/2010/main" val="1240770974"/>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 id="2147483833" r:id="rId12"/>
    <p:sldLayoutId id="2147483834" r:id="rId13"/>
    <p:sldLayoutId id="2147483835" r:id="rId14"/>
    <p:sldLayoutId id="2147483836" r:id="rId15"/>
    <p:sldLayoutId id="214748383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57BE1-9507-23E1-4123-95F364D4B836}"/>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Graph Colouring	</a:t>
            </a:r>
          </a:p>
        </p:txBody>
      </p:sp>
      <p:sp>
        <p:nvSpPr>
          <p:cNvPr id="3" name="Subtitle 2">
            <a:extLst>
              <a:ext uri="{FF2B5EF4-FFF2-40B4-BE49-F238E27FC236}">
                <a16:creationId xmlns:a16="http://schemas.microsoft.com/office/drawing/2014/main" id="{297B2285-550F-FCB4-6221-F6B2B70780E6}"/>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Presented by </a:t>
            </a:r>
          </a:p>
          <a:p>
            <a:r>
              <a:rPr lang="en-IN" dirty="0">
                <a:latin typeface="Times New Roman" panose="02020603050405020304" pitchFamily="18" charset="0"/>
                <a:cs typeface="Times New Roman" panose="02020603050405020304" pitchFamily="18" charset="0"/>
              </a:rPr>
              <a:t>Laxminarasimha Soma</a:t>
            </a:r>
          </a:p>
        </p:txBody>
      </p:sp>
    </p:spTree>
    <p:extLst>
      <p:ext uri="{BB962C8B-B14F-4D97-AF65-F5344CB8AC3E}">
        <p14:creationId xmlns:p14="http://schemas.microsoft.com/office/powerpoint/2010/main" val="2898306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E600B-D95E-7280-444A-5DDE365577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90A3-2635-9D51-4DD7-64AA42321FCD}"/>
              </a:ext>
            </a:extLst>
          </p:cNvPr>
          <p:cNvSpPr>
            <a:spLocks noGrp="1"/>
          </p:cNvSpPr>
          <p:nvPr>
            <p:ph type="title"/>
          </p:nvPr>
        </p:nvSpPr>
        <p:spPr>
          <a:xfrm>
            <a:off x="1484311" y="685801"/>
            <a:ext cx="10018713" cy="742950"/>
          </a:xfrm>
        </p:spPr>
        <p:txBody>
          <a:bodyPr>
            <a:normAutofit/>
          </a:bodyPr>
          <a:lstStyle/>
          <a:p>
            <a:r>
              <a:rPr lang="en-IN" dirty="0"/>
              <a:t>Example</a:t>
            </a:r>
          </a:p>
        </p:txBody>
      </p:sp>
      <p:sp>
        <p:nvSpPr>
          <p:cNvPr id="6" name="Oval 5">
            <a:extLst>
              <a:ext uri="{FF2B5EF4-FFF2-40B4-BE49-F238E27FC236}">
                <a16:creationId xmlns:a16="http://schemas.microsoft.com/office/drawing/2014/main" id="{BC898E4A-660F-C0EE-7F63-9AD6FA15A47C}"/>
              </a:ext>
            </a:extLst>
          </p:cNvPr>
          <p:cNvSpPr/>
          <p:nvPr/>
        </p:nvSpPr>
        <p:spPr>
          <a:xfrm>
            <a:off x="2400776"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sp>
        <p:nvSpPr>
          <p:cNvPr id="12" name="Oval 11">
            <a:extLst>
              <a:ext uri="{FF2B5EF4-FFF2-40B4-BE49-F238E27FC236}">
                <a16:creationId xmlns:a16="http://schemas.microsoft.com/office/drawing/2014/main" id="{C220CDA7-0FFF-18D0-F224-F4F01EAA2286}"/>
              </a:ext>
            </a:extLst>
          </p:cNvPr>
          <p:cNvSpPr/>
          <p:nvPr/>
        </p:nvSpPr>
        <p:spPr>
          <a:xfrm>
            <a:off x="1084261" y="3221830"/>
            <a:ext cx="400050" cy="414337"/>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3" name="Oval 12">
            <a:extLst>
              <a:ext uri="{FF2B5EF4-FFF2-40B4-BE49-F238E27FC236}">
                <a16:creationId xmlns:a16="http://schemas.microsoft.com/office/drawing/2014/main" id="{9C28E26F-0E0D-2EC6-99C1-82A78977E578}"/>
              </a:ext>
            </a:extLst>
          </p:cNvPr>
          <p:cNvSpPr/>
          <p:nvPr/>
        </p:nvSpPr>
        <p:spPr>
          <a:xfrm>
            <a:off x="2459362" y="4767630"/>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p>
        </p:txBody>
      </p:sp>
      <p:sp>
        <p:nvSpPr>
          <p:cNvPr id="14" name="Oval 13">
            <a:extLst>
              <a:ext uri="{FF2B5EF4-FFF2-40B4-BE49-F238E27FC236}">
                <a16:creationId xmlns:a16="http://schemas.microsoft.com/office/drawing/2014/main" id="{71225BA6-082E-9750-CF94-18580A3312B3}"/>
              </a:ext>
            </a:extLst>
          </p:cNvPr>
          <p:cNvSpPr/>
          <p:nvPr/>
        </p:nvSpPr>
        <p:spPr>
          <a:xfrm>
            <a:off x="4171950" y="1563700"/>
            <a:ext cx="400050" cy="371475"/>
          </a:xfrm>
          <a:prstGeom prst="ellipse">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15" name="Oval 14">
            <a:extLst>
              <a:ext uri="{FF2B5EF4-FFF2-40B4-BE49-F238E27FC236}">
                <a16:creationId xmlns:a16="http://schemas.microsoft.com/office/drawing/2014/main" id="{47FE6E63-EA69-10F5-BB9C-347BBAD6D8AC}"/>
              </a:ext>
            </a:extLst>
          </p:cNvPr>
          <p:cNvSpPr/>
          <p:nvPr/>
        </p:nvSpPr>
        <p:spPr>
          <a:xfrm>
            <a:off x="6493667" y="1596672"/>
            <a:ext cx="400050" cy="371475"/>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
        <p:nvSpPr>
          <p:cNvPr id="16" name="Oval 15">
            <a:extLst>
              <a:ext uri="{FF2B5EF4-FFF2-40B4-BE49-F238E27FC236}">
                <a16:creationId xmlns:a16="http://schemas.microsoft.com/office/drawing/2014/main" id="{15D95272-EEF0-3CF7-FAE1-906B76A64460}"/>
              </a:ext>
            </a:extLst>
          </p:cNvPr>
          <p:cNvSpPr/>
          <p:nvPr/>
        </p:nvSpPr>
        <p:spPr>
          <a:xfrm>
            <a:off x="7743826" y="3125431"/>
            <a:ext cx="400050" cy="41433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7" name="Oval 16">
            <a:extLst>
              <a:ext uri="{FF2B5EF4-FFF2-40B4-BE49-F238E27FC236}">
                <a16:creationId xmlns:a16="http://schemas.microsoft.com/office/drawing/2014/main" id="{9DD8401B-50F1-B4CF-2877-2B4DD13D3101}"/>
              </a:ext>
            </a:extLst>
          </p:cNvPr>
          <p:cNvSpPr/>
          <p:nvPr/>
        </p:nvSpPr>
        <p:spPr>
          <a:xfrm>
            <a:off x="6617492"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p>
        </p:txBody>
      </p:sp>
      <p:sp>
        <p:nvSpPr>
          <p:cNvPr id="18" name="Oval 17">
            <a:extLst>
              <a:ext uri="{FF2B5EF4-FFF2-40B4-BE49-F238E27FC236}">
                <a16:creationId xmlns:a16="http://schemas.microsoft.com/office/drawing/2014/main" id="{E3159349-D88C-128A-1308-7AD1CD7F9400}"/>
              </a:ext>
            </a:extLst>
          </p:cNvPr>
          <p:cNvSpPr/>
          <p:nvPr/>
        </p:nvSpPr>
        <p:spPr>
          <a:xfrm>
            <a:off x="4171950"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p>
        </p:txBody>
      </p:sp>
      <p:cxnSp>
        <p:nvCxnSpPr>
          <p:cNvPr id="20" name="Straight Connector 19">
            <a:extLst>
              <a:ext uri="{FF2B5EF4-FFF2-40B4-BE49-F238E27FC236}">
                <a16:creationId xmlns:a16="http://schemas.microsoft.com/office/drawing/2014/main" id="{297F5EDC-4503-0127-3BAF-56D7325B3ACE}"/>
              </a:ext>
            </a:extLst>
          </p:cNvPr>
          <p:cNvCxnSpPr>
            <a:cxnSpLocks/>
            <a:stCxn id="12" idx="7"/>
            <a:endCxn id="6" idx="3"/>
          </p:cNvCxnSpPr>
          <p:nvPr/>
        </p:nvCxnSpPr>
        <p:spPr>
          <a:xfrm flipV="1">
            <a:off x="1425725" y="1913746"/>
            <a:ext cx="1033637" cy="136876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7B02099-6CBE-D3E9-2AFD-54E405A46AD2}"/>
              </a:ext>
            </a:extLst>
          </p:cNvPr>
          <p:cNvCxnSpPr>
            <a:stCxn id="12" idx="5"/>
            <a:endCxn id="13" idx="1"/>
          </p:cNvCxnSpPr>
          <p:nvPr/>
        </p:nvCxnSpPr>
        <p:spPr>
          <a:xfrm>
            <a:off x="1425725" y="3575489"/>
            <a:ext cx="1092223" cy="124654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D6EC9F4A-324A-42FC-2D27-F8D689AD6D42}"/>
              </a:ext>
            </a:extLst>
          </p:cNvPr>
          <p:cNvCxnSpPr>
            <a:cxnSpLocks/>
            <a:stCxn id="6" idx="6"/>
            <a:endCxn id="14" idx="2"/>
          </p:cNvCxnSpPr>
          <p:nvPr/>
        </p:nvCxnSpPr>
        <p:spPr>
          <a:xfrm flipV="1">
            <a:off x="2800826" y="1749438"/>
            <a:ext cx="1371124" cy="3297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7164BC41-41AC-2962-38FC-B50373030338}"/>
              </a:ext>
            </a:extLst>
          </p:cNvPr>
          <p:cNvCxnSpPr>
            <a:cxnSpLocks/>
            <a:stCxn id="14" idx="6"/>
            <a:endCxn id="15" idx="2"/>
          </p:cNvCxnSpPr>
          <p:nvPr/>
        </p:nvCxnSpPr>
        <p:spPr>
          <a:xfrm>
            <a:off x="4572000" y="1749438"/>
            <a:ext cx="1921667" cy="329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115D4408-DCA7-A175-D1DE-001DE01C1D71}"/>
              </a:ext>
            </a:extLst>
          </p:cNvPr>
          <p:cNvCxnSpPr>
            <a:stCxn id="15" idx="5"/>
            <a:endCxn id="16" idx="0"/>
          </p:cNvCxnSpPr>
          <p:nvPr/>
        </p:nvCxnSpPr>
        <p:spPr>
          <a:xfrm>
            <a:off x="6835131" y="1913746"/>
            <a:ext cx="1108720" cy="12116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F37765B4-AB81-4234-2859-5929C4B46275}"/>
              </a:ext>
            </a:extLst>
          </p:cNvPr>
          <p:cNvCxnSpPr>
            <a:cxnSpLocks/>
            <a:stCxn id="16" idx="4"/>
            <a:endCxn id="17" idx="7"/>
          </p:cNvCxnSpPr>
          <p:nvPr/>
        </p:nvCxnSpPr>
        <p:spPr>
          <a:xfrm flipH="1">
            <a:off x="6958956" y="3539768"/>
            <a:ext cx="984895" cy="128226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9A4FD1A-6C1F-99C8-03EF-ED8E681542DE}"/>
              </a:ext>
            </a:extLst>
          </p:cNvPr>
          <p:cNvCxnSpPr>
            <a:cxnSpLocks/>
            <a:stCxn id="17" idx="2"/>
            <a:endCxn id="18" idx="6"/>
          </p:cNvCxnSpPr>
          <p:nvPr/>
        </p:nvCxnSpPr>
        <p:spPr>
          <a:xfrm flipH="1">
            <a:off x="4572000" y="4953369"/>
            <a:ext cx="204549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3CE1321D-7E1C-D1B7-FDF5-70439D7A3A75}"/>
              </a:ext>
            </a:extLst>
          </p:cNvPr>
          <p:cNvCxnSpPr>
            <a:cxnSpLocks/>
            <a:stCxn id="13" idx="6"/>
            <a:endCxn id="18" idx="2"/>
          </p:cNvCxnSpPr>
          <p:nvPr/>
        </p:nvCxnSpPr>
        <p:spPr>
          <a:xfrm>
            <a:off x="2859412" y="4953368"/>
            <a:ext cx="1312538"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F926A60-561D-4C37-4A4B-63BEDCFFDAAC}"/>
              </a:ext>
            </a:extLst>
          </p:cNvPr>
          <p:cNvCxnSpPr>
            <a:cxnSpLocks/>
            <a:stCxn id="13" idx="0"/>
            <a:endCxn id="6" idx="4"/>
          </p:cNvCxnSpPr>
          <p:nvPr/>
        </p:nvCxnSpPr>
        <p:spPr>
          <a:xfrm flipH="1" flipV="1">
            <a:off x="2600801" y="1968147"/>
            <a:ext cx="58586" cy="27994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B843F5A-3D7F-516A-EFC8-53F4A5E91860}"/>
              </a:ext>
            </a:extLst>
          </p:cNvPr>
          <p:cNvCxnSpPr>
            <a:stCxn id="17" idx="0"/>
            <a:endCxn id="15" idx="4"/>
          </p:cNvCxnSpPr>
          <p:nvPr/>
        </p:nvCxnSpPr>
        <p:spPr>
          <a:xfrm flipH="1" flipV="1">
            <a:off x="6693692" y="1968147"/>
            <a:ext cx="123825" cy="27994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654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2430C-8213-3EC1-051C-EB7013C7F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C0837F-35C2-A3F2-E88E-7C834658E74A}"/>
              </a:ext>
            </a:extLst>
          </p:cNvPr>
          <p:cNvSpPr>
            <a:spLocks noGrp="1"/>
          </p:cNvSpPr>
          <p:nvPr>
            <p:ph type="title"/>
          </p:nvPr>
        </p:nvSpPr>
        <p:spPr>
          <a:xfrm>
            <a:off x="1484311" y="685801"/>
            <a:ext cx="10018713" cy="742950"/>
          </a:xfrm>
        </p:spPr>
        <p:txBody>
          <a:bodyPr>
            <a:normAutofit/>
          </a:bodyPr>
          <a:lstStyle/>
          <a:p>
            <a:r>
              <a:rPr lang="en-IN" dirty="0"/>
              <a:t>Example</a:t>
            </a:r>
          </a:p>
        </p:txBody>
      </p:sp>
      <p:sp>
        <p:nvSpPr>
          <p:cNvPr id="6" name="Oval 5">
            <a:extLst>
              <a:ext uri="{FF2B5EF4-FFF2-40B4-BE49-F238E27FC236}">
                <a16:creationId xmlns:a16="http://schemas.microsoft.com/office/drawing/2014/main" id="{F8CC9274-B403-690A-73E8-279D6F1126EE}"/>
              </a:ext>
            </a:extLst>
          </p:cNvPr>
          <p:cNvSpPr/>
          <p:nvPr/>
        </p:nvSpPr>
        <p:spPr>
          <a:xfrm>
            <a:off x="2400776"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sp>
        <p:nvSpPr>
          <p:cNvPr id="12" name="Oval 11">
            <a:extLst>
              <a:ext uri="{FF2B5EF4-FFF2-40B4-BE49-F238E27FC236}">
                <a16:creationId xmlns:a16="http://schemas.microsoft.com/office/drawing/2014/main" id="{329383E7-7024-CDAC-E3AD-B09A03E60464}"/>
              </a:ext>
            </a:extLst>
          </p:cNvPr>
          <p:cNvSpPr/>
          <p:nvPr/>
        </p:nvSpPr>
        <p:spPr>
          <a:xfrm>
            <a:off x="1084261" y="3221830"/>
            <a:ext cx="400050" cy="414337"/>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3" name="Oval 12">
            <a:extLst>
              <a:ext uri="{FF2B5EF4-FFF2-40B4-BE49-F238E27FC236}">
                <a16:creationId xmlns:a16="http://schemas.microsoft.com/office/drawing/2014/main" id="{5AC7B693-72D1-74D6-2DFF-163A26E529FE}"/>
              </a:ext>
            </a:extLst>
          </p:cNvPr>
          <p:cNvSpPr/>
          <p:nvPr/>
        </p:nvSpPr>
        <p:spPr>
          <a:xfrm>
            <a:off x="2459362" y="4767630"/>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p>
        </p:txBody>
      </p:sp>
      <p:sp>
        <p:nvSpPr>
          <p:cNvPr id="14" name="Oval 13">
            <a:extLst>
              <a:ext uri="{FF2B5EF4-FFF2-40B4-BE49-F238E27FC236}">
                <a16:creationId xmlns:a16="http://schemas.microsoft.com/office/drawing/2014/main" id="{B822D434-8D49-FEFA-280D-5BA993D89342}"/>
              </a:ext>
            </a:extLst>
          </p:cNvPr>
          <p:cNvSpPr/>
          <p:nvPr/>
        </p:nvSpPr>
        <p:spPr>
          <a:xfrm>
            <a:off x="4171950" y="1563700"/>
            <a:ext cx="400050" cy="371475"/>
          </a:xfrm>
          <a:prstGeom prst="ellipse">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15" name="Oval 14">
            <a:extLst>
              <a:ext uri="{FF2B5EF4-FFF2-40B4-BE49-F238E27FC236}">
                <a16:creationId xmlns:a16="http://schemas.microsoft.com/office/drawing/2014/main" id="{8E8CB53C-ECFE-8CCD-6BDD-7A966AE55635}"/>
              </a:ext>
            </a:extLst>
          </p:cNvPr>
          <p:cNvSpPr/>
          <p:nvPr/>
        </p:nvSpPr>
        <p:spPr>
          <a:xfrm>
            <a:off x="6493667"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
        <p:nvSpPr>
          <p:cNvPr id="16" name="Oval 15">
            <a:extLst>
              <a:ext uri="{FF2B5EF4-FFF2-40B4-BE49-F238E27FC236}">
                <a16:creationId xmlns:a16="http://schemas.microsoft.com/office/drawing/2014/main" id="{9CD1A4C0-E5F2-4F62-4A84-12F7CD2A04BC}"/>
              </a:ext>
            </a:extLst>
          </p:cNvPr>
          <p:cNvSpPr/>
          <p:nvPr/>
        </p:nvSpPr>
        <p:spPr>
          <a:xfrm>
            <a:off x="7743826" y="3125431"/>
            <a:ext cx="400050" cy="41433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7" name="Oval 16">
            <a:extLst>
              <a:ext uri="{FF2B5EF4-FFF2-40B4-BE49-F238E27FC236}">
                <a16:creationId xmlns:a16="http://schemas.microsoft.com/office/drawing/2014/main" id="{753AE8AA-F696-9AE5-1FA7-17EC43333125}"/>
              </a:ext>
            </a:extLst>
          </p:cNvPr>
          <p:cNvSpPr/>
          <p:nvPr/>
        </p:nvSpPr>
        <p:spPr>
          <a:xfrm>
            <a:off x="6617492"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p>
        </p:txBody>
      </p:sp>
      <p:sp>
        <p:nvSpPr>
          <p:cNvPr id="18" name="Oval 17">
            <a:extLst>
              <a:ext uri="{FF2B5EF4-FFF2-40B4-BE49-F238E27FC236}">
                <a16:creationId xmlns:a16="http://schemas.microsoft.com/office/drawing/2014/main" id="{6B14342A-A967-21F6-91C7-16221F6F818B}"/>
              </a:ext>
            </a:extLst>
          </p:cNvPr>
          <p:cNvSpPr/>
          <p:nvPr/>
        </p:nvSpPr>
        <p:spPr>
          <a:xfrm>
            <a:off x="4171950"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p>
        </p:txBody>
      </p:sp>
      <p:cxnSp>
        <p:nvCxnSpPr>
          <p:cNvPr id="20" name="Straight Connector 19">
            <a:extLst>
              <a:ext uri="{FF2B5EF4-FFF2-40B4-BE49-F238E27FC236}">
                <a16:creationId xmlns:a16="http://schemas.microsoft.com/office/drawing/2014/main" id="{72EE5481-52E0-7B95-EE80-AB46FBF09EB5}"/>
              </a:ext>
            </a:extLst>
          </p:cNvPr>
          <p:cNvCxnSpPr>
            <a:cxnSpLocks/>
            <a:stCxn id="12" idx="7"/>
            <a:endCxn id="6" idx="3"/>
          </p:cNvCxnSpPr>
          <p:nvPr/>
        </p:nvCxnSpPr>
        <p:spPr>
          <a:xfrm flipV="1">
            <a:off x="1425725" y="1913746"/>
            <a:ext cx="1033637" cy="136876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F3D7D64A-4B9D-A1F6-5AFC-DB3A51F58E6A}"/>
              </a:ext>
            </a:extLst>
          </p:cNvPr>
          <p:cNvCxnSpPr>
            <a:stCxn id="12" idx="5"/>
            <a:endCxn id="13" idx="1"/>
          </p:cNvCxnSpPr>
          <p:nvPr/>
        </p:nvCxnSpPr>
        <p:spPr>
          <a:xfrm>
            <a:off x="1425725" y="3575489"/>
            <a:ext cx="1092223" cy="124654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6600AD9-4A85-13C7-96B4-E28960844CC5}"/>
              </a:ext>
            </a:extLst>
          </p:cNvPr>
          <p:cNvCxnSpPr>
            <a:cxnSpLocks/>
            <a:stCxn id="6" idx="6"/>
            <a:endCxn id="14" idx="2"/>
          </p:cNvCxnSpPr>
          <p:nvPr/>
        </p:nvCxnSpPr>
        <p:spPr>
          <a:xfrm flipV="1">
            <a:off x="2800826" y="1749438"/>
            <a:ext cx="1371124" cy="3297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912517B-0F58-3727-69C6-92B00C127BAC}"/>
              </a:ext>
            </a:extLst>
          </p:cNvPr>
          <p:cNvCxnSpPr>
            <a:cxnSpLocks/>
            <a:stCxn id="14" idx="6"/>
            <a:endCxn id="15" idx="2"/>
          </p:cNvCxnSpPr>
          <p:nvPr/>
        </p:nvCxnSpPr>
        <p:spPr>
          <a:xfrm>
            <a:off x="4572000" y="1749438"/>
            <a:ext cx="1921667" cy="329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761397B-D5E1-6B4C-95F3-02EC0DDE80AE}"/>
              </a:ext>
            </a:extLst>
          </p:cNvPr>
          <p:cNvCxnSpPr>
            <a:stCxn id="15" idx="5"/>
            <a:endCxn id="16" idx="0"/>
          </p:cNvCxnSpPr>
          <p:nvPr/>
        </p:nvCxnSpPr>
        <p:spPr>
          <a:xfrm>
            <a:off x="6835131" y="1913746"/>
            <a:ext cx="1108720" cy="12116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7EF6F68-A45A-E2C7-B2F6-45AB57C4208D}"/>
              </a:ext>
            </a:extLst>
          </p:cNvPr>
          <p:cNvCxnSpPr>
            <a:cxnSpLocks/>
            <a:stCxn id="16" idx="4"/>
            <a:endCxn id="17" idx="7"/>
          </p:cNvCxnSpPr>
          <p:nvPr/>
        </p:nvCxnSpPr>
        <p:spPr>
          <a:xfrm flipH="1">
            <a:off x="6958956" y="3539768"/>
            <a:ext cx="984895" cy="128226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987AA7F-AFC6-8A53-5A64-C8139A2CE488}"/>
              </a:ext>
            </a:extLst>
          </p:cNvPr>
          <p:cNvCxnSpPr>
            <a:cxnSpLocks/>
            <a:stCxn id="17" idx="2"/>
            <a:endCxn id="18" idx="6"/>
          </p:cNvCxnSpPr>
          <p:nvPr/>
        </p:nvCxnSpPr>
        <p:spPr>
          <a:xfrm flipH="1">
            <a:off x="4572000" y="4953369"/>
            <a:ext cx="204549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295C6A0-5BF0-8A3A-F986-3F9AB6CE9EE2}"/>
              </a:ext>
            </a:extLst>
          </p:cNvPr>
          <p:cNvCxnSpPr>
            <a:cxnSpLocks/>
            <a:stCxn id="13" idx="6"/>
            <a:endCxn id="18" idx="2"/>
          </p:cNvCxnSpPr>
          <p:nvPr/>
        </p:nvCxnSpPr>
        <p:spPr>
          <a:xfrm>
            <a:off x="2859412" y="4953368"/>
            <a:ext cx="1312538"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B8F57A9-E137-2393-E780-824C8CA716B5}"/>
              </a:ext>
            </a:extLst>
          </p:cNvPr>
          <p:cNvCxnSpPr>
            <a:cxnSpLocks/>
            <a:stCxn id="13" idx="0"/>
            <a:endCxn id="6" idx="4"/>
          </p:cNvCxnSpPr>
          <p:nvPr/>
        </p:nvCxnSpPr>
        <p:spPr>
          <a:xfrm flipH="1" flipV="1">
            <a:off x="2600801" y="1968147"/>
            <a:ext cx="58586" cy="27994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827D305-0B00-572D-14EF-9B71478FB5EF}"/>
              </a:ext>
            </a:extLst>
          </p:cNvPr>
          <p:cNvCxnSpPr>
            <a:stCxn id="17" idx="0"/>
            <a:endCxn id="15" idx="4"/>
          </p:cNvCxnSpPr>
          <p:nvPr/>
        </p:nvCxnSpPr>
        <p:spPr>
          <a:xfrm flipH="1" flipV="1">
            <a:off x="6693692" y="1968147"/>
            <a:ext cx="123825" cy="27994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7737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FA01E-4480-A262-C1DE-EBD9BF9CF2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4B84E1-4E37-AA7A-3A34-83BE1791614B}"/>
              </a:ext>
            </a:extLst>
          </p:cNvPr>
          <p:cNvSpPr>
            <a:spLocks noGrp="1"/>
          </p:cNvSpPr>
          <p:nvPr>
            <p:ph type="title"/>
          </p:nvPr>
        </p:nvSpPr>
        <p:spPr>
          <a:xfrm>
            <a:off x="1484311" y="685801"/>
            <a:ext cx="10018713" cy="742950"/>
          </a:xfrm>
        </p:spPr>
        <p:txBody>
          <a:bodyPr>
            <a:normAutofit/>
          </a:bodyPr>
          <a:lstStyle/>
          <a:p>
            <a:r>
              <a:rPr lang="en-IN" dirty="0"/>
              <a:t>Example</a:t>
            </a:r>
          </a:p>
        </p:txBody>
      </p:sp>
      <p:sp>
        <p:nvSpPr>
          <p:cNvPr id="6" name="Oval 5">
            <a:extLst>
              <a:ext uri="{FF2B5EF4-FFF2-40B4-BE49-F238E27FC236}">
                <a16:creationId xmlns:a16="http://schemas.microsoft.com/office/drawing/2014/main" id="{F9550477-1FD5-6DF3-8A65-148D69B21416}"/>
              </a:ext>
            </a:extLst>
          </p:cNvPr>
          <p:cNvSpPr/>
          <p:nvPr/>
        </p:nvSpPr>
        <p:spPr>
          <a:xfrm>
            <a:off x="2400776"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sp>
        <p:nvSpPr>
          <p:cNvPr id="12" name="Oval 11">
            <a:extLst>
              <a:ext uri="{FF2B5EF4-FFF2-40B4-BE49-F238E27FC236}">
                <a16:creationId xmlns:a16="http://schemas.microsoft.com/office/drawing/2014/main" id="{8E09FBAF-08BE-94A2-CFD7-EF060A9D2E54}"/>
              </a:ext>
            </a:extLst>
          </p:cNvPr>
          <p:cNvSpPr/>
          <p:nvPr/>
        </p:nvSpPr>
        <p:spPr>
          <a:xfrm>
            <a:off x="1084261" y="3221830"/>
            <a:ext cx="400050" cy="414337"/>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3" name="Oval 12">
            <a:extLst>
              <a:ext uri="{FF2B5EF4-FFF2-40B4-BE49-F238E27FC236}">
                <a16:creationId xmlns:a16="http://schemas.microsoft.com/office/drawing/2014/main" id="{BDEA9508-AA03-8C01-F3E7-73BE53DA2336}"/>
              </a:ext>
            </a:extLst>
          </p:cNvPr>
          <p:cNvSpPr/>
          <p:nvPr/>
        </p:nvSpPr>
        <p:spPr>
          <a:xfrm>
            <a:off x="2459362" y="4767630"/>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p>
        </p:txBody>
      </p:sp>
      <p:sp>
        <p:nvSpPr>
          <p:cNvPr id="14" name="Oval 13">
            <a:extLst>
              <a:ext uri="{FF2B5EF4-FFF2-40B4-BE49-F238E27FC236}">
                <a16:creationId xmlns:a16="http://schemas.microsoft.com/office/drawing/2014/main" id="{127891E0-8161-18A7-3115-7CF5B43E98C9}"/>
              </a:ext>
            </a:extLst>
          </p:cNvPr>
          <p:cNvSpPr/>
          <p:nvPr/>
        </p:nvSpPr>
        <p:spPr>
          <a:xfrm>
            <a:off x="4171950" y="1563700"/>
            <a:ext cx="400050" cy="371475"/>
          </a:xfrm>
          <a:prstGeom prst="ellipse">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15" name="Oval 14">
            <a:extLst>
              <a:ext uri="{FF2B5EF4-FFF2-40B4-BE49-F238E27FC236}">
                <a16:creationId xmlns:a16="http://schemas.microsoft.com/office/drawing/2014/main" id="{06A10F13-1990-CECC-BFC0-1D6F5D1D3FC9}"/>
              </a:ext>
            </a:extLst>
          </p:cNvPr>
          <p:cNvSpPr/>
          <p:nvPr/>
        </p:nvSpPr>
        <p:spPr>
          <a:xfrm>
            <a:off x="6493667"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
        <p:nvSpPr>
          <p:cNvPr id="16" name="Oval 15">
            <a:extLst>
              <a:ext uri="{FF2B5EF4-FFF2-40B4-BE49-F238E27FC236}">
                <a16:creationId xmlns:a16="http://schemas.microsoft.com/office/drawing/2014/main" id="{8EAEB5FD-21BC-4C3F-9261-47E496ABA136}"/>
              </a:ext>
            </a:extLst>
          </p:cNvPr>
          <p:cNvSpPr/>
          <p:nvPr/>
        </p:nvSpPr>
        <p:spPr>
          <a:xfrm>
            <a:off x="7743826" y="3125431"/>
            <a:ext cx="400050" cy="414337"/>
          </a:xfrm>
          <a:prstGeom prst="ellipse">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7" name="Oval 16">
            <a:extLst>
              <a:ext uri="{FF2B5EF4-FFF2-40B4-BE49-F238E27FC236}">
                <a16:creationId xmlns:a16="http://schemas.microsoft.com/office/drawing/2014/main" id="{A75D8603-9A05-FE7D-7480-3770BBFDF643}"/>
              </a:ext>
            </a:extLst>
          </p:cNvPr>
          <p:cNvSpPr/>
          <p:nvPr/>
        </p:nvSpPr>
        <p:spPr>
          <a:xfrm>
            <a:off x="6617492" y="4767631"/>
            <a:ext cx="400050" cy="371475"/>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p>
        </p:txBody>
      </p:sp>
      <p:sp>
        <p:nvSpPr>
          <p:cNvPr id="18" name="Oval 17">
            <a:extLst>
              <a:ext uri="{FF2B5EF4-FFF2-40B4-BE49-F238E27FC236}">
                <a16:creationId xmlns:a16="http://schemas.microsoft.com/office/drawing/2014/main" id="{56CCBFB7-EA76-B6E5-310E-37960DDC6120}"/>
              </a:ext>
            </a:extLst>
          </p:cNvPr>
          <p:cNvSpPr/>
          <p:nvPr/>
        </p:nvSpPr>
        <p:spPr>
          <a:xfrm>
            <a:off x="4171950"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p>
        </p:txBody>
      </p:sp>
      <p:cxnSp>
        <p:nvCxnSpPr>
          <p:cNvPr id="20" name="Straight Connector 19">
            <a:extLst>
              <a:ext uri="{FF2B5EF4-FFF2-40B4-BE49-F238E27FC236}">
                <a16:creationId xmlns:a16="http://schemas.microsoft.com/office/drawing/2014/main" id="{0F4E735F-222A-B93A-36F5-25BF201ECA4B}"/>
              </a:ext>
            </a:extLst>
          </p:cNvPr>
          <p:cNvCxnSpPr>
            <a:cxnSpLocks/>
            <a:stCxn id="12" idx="7"/>
            <a:endCxn id="6" idx="3"/>
          </p:cNvCxnSpPr>
          <p:nvPr/>
        </p:nvCxnSpPr>
        <p:spPr>
          <a:xfrm flipV="1">
            <a:off x="1425725" y="1913746"/>
            <a:ext cx="1033637" cy="136876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E5EE8DF3-BD88-DB83-E221-89B6308A6BB6}"/>
              </a:ext>
            </a:extLst>
          </p:cNvPr>
          <p:cNvCxnSpPr>
            <a:stCxn id="12" idx="5"/>
            <a:endCxn id="13" idx="1"/>
          </p:cNvCxnSpPr>
          <p:nvPr/>
        </p:nvCxnSpPr>
        <p:spPr>
          <a:xfrm>
            <a:off x="1425725" y="3575489"/>
            <a:ext cx="1092223" cy="124654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1797FF2-56D8-3D11-4D16-ABA597012660}"/>
              </a:ext>
            </a:extLst>
          </p:cNvPr>
          <p:cNvCxnSpPr>
            <a:cxnSpLocks/>
            <a:stCxn id="6" idx="6"/>
            <a:endCxn id="14" idx="2"/>
          </p:cNvCxnSpPr>
          <p:nvPr/>
        </p:nvCxnSpPr>
        <p:spPr>
          <a:xfrm flipV="1">
            <a:off x="2800826" y="1749438"/>
            <a:ext cx="1371124" cy="3297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49105875-7A5E-C393-F93B-11D14BD26A24}"/>
              </a:ext>
            </a:extLst>
          </p:cNvPr>
          <p:cNvCxnSpPr>
            <a:cxnSpLocks/>
            <a:stCxn id="14" idx="6"/>
            <a:endCxn id="15" idx="2"/>
          </p:cNvCxnSpPr>
          <p:nvPr/>
        </p:nvCxnSpPr>
        <p:spPr>
          <a:xfrm>
            <a:off x="4572000" y="1749438"/>
            <a:ext cx="1921667" cy="329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0E41CA74-43FA-1EE7-8639-449E0EA02449}"/>
              </a:ext>
            </a:extLst>
          </p:cNvPr>
          <p:cNvCxnSpPr>
            <a:stCxn id="15" idx="5"/>
            <a:endCxn id="16" idx="0"/>
          </p:cNvCxnSpPr>
          <p:nvPr/>
        </p:nvCxnSpPr>
        <p:spPr>
          <a:xfrm>
            <a:off x="6835131" y="1913746"/>
            <a:ext cx="1108720" cy="12116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4B15BB7-6078-21B5-6F26-BB9C3A2EE409}"/>
              </a:ext>
            </a:extLst>
          </p:cNvPr>
          <p:cNvCxnSpPr>
            <a:cxnSpLocks/>
            <a:stCxn id="16" idx="4"/>
            <a:endCxn id="17" idx="7"/>
          </p:cNvCxnSpPr>
          <p:nvPr/>
        </p:nvCxnSpPr>
        <p:spPr>
          <a:xfrm flipH="1">
            <a:off x="6958956" y="3539768"/>
            <a:ext cx="984895" cy="128226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A310CC66-96A0-2324-E2CD-02D539D9369E}"/>
              </a:ext>
            </a:extLst>
          </p:cNvPr>
          <p:cNvCxnSpPr>
            <a:cxnSpLocks/>
            <a:stCxn id="17" idx="2"/>
            <a:endCxn id="18" idx="6"/>
          </p:cNvCxnSpPr>
          <p:nvPr/>
        </p:nvCxnSpPr>
        <p:spPr>
          <a:xfrm flipH="1">
            <a:off x="4572000" y="4953369"/>
            <a:ext cx="204549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9194922E-4D13-FFC3-657C-16DC5BB67140}"/>
              </a:ext>
            </a:extLst>
          </p:cNvPr>
          <p:cNvCxnSpPr>
            <a:cxnSpLocks/>
            <a:stCxn id="13" idx="6"/>
            <a:endCxn id="18" idx="2"/>
          </p:cNvCxnSpPr>
          <p:nvPr/>
        </p:nvCxnSpPr>
        <p:spPr>
          <a:xfrm>
            <a:off x="2859412" y="4953368"/>
            <a:ext cx="1312538"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42F5BCBD-A69F-CFA2-E532-542F58CB74EC}"/>
              </a:ext>
            </a:extLst>
          </p:cNvPr>
          <p:cNvCxnSpPr>
            <a:cxnSpLocks/>
            <a:stCxn id="13" idx="0"/>
            <a:endCxn id="6" idx="4"/>
          </p:cNvCxnSpPr>
          <p:nvPr/>
        </p:nvCxnSpPr>
        <p:spPr>
          <a:xfrm flipH="1" flipV="1">
            <a:off x="2600801" y="1968147"/>
            <a:ext cx="58586" cy="27994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BAB05A1-3D96-5161-423B-C8DAEFFF2D98}"/>
              </a:ext>
            </a:extLst>
          </p:cNvPr>
          <p:cNvCxnSpPr>
            <a:stCxn id="17" idx="0"/>
            <a:endCxn id="15" idx="4"/>
          </p:cNvCxnSpPr>
          <p:nvPr/>
        </p:nvCxnSpPr>
        <p:spPr>
          <a:xfrm flipH="1" flipV="1">
            <a:off x="6693692" y="1968147"/>
            <a:ext cx="123825" cy="27994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76415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9BD37-F47D-94EC-AA03-DAB9C3163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28BEED-A930-7768-4F63-A2628BAD42DC}"/>
              </a:ext>
            </a:extLst>
          </p:cNvPr>
          <p:cNvSpPr>
            <a:spLocks noGrp="1"/>
          </p:cNvSpPr>
          <p:nvPr>
            <p:ph type="title"/>
          </p:nvPr>
        </p:nvSpPr>
        <p:spPr>
          <a:xfrm>
            <a:off x="1484311" y="685801"/>
            <a:ext cx="10018713" cy="742950"/>
          </a:xfrm>
        </p:spPr>
        <p:txBody>
          <a:bodyPr>
            <a:normAutofit/>
          </a:bodyPr>
          <a:lstStyle/>
          <a:p>
            <a:r>
              <a:rPr lang="en-IN" dirty="0"/>
              <a:t>Example</a:t>
            </a:r>
          </a:p>
        </p:txBody>
      </p:sp>
      <p:sp>
        <p:nvSpPr>
          <p:cNvPr id="6" name="Oval 5">
            <a:extLst>
              <a:ext uri="{FF2B5EF4-FFF2-40B4-BE49-F238E27FC236}">
                <a16:creationId xmlns:a16="http://schemas.microsoft.com/office/drawing/2014/main" id="{7E83DBB6-880A-538A-65C1-63B7E4B9C8C2}"/>
              </a:ext>
            </a:extLst>
          </p:cNvPr>
          <p:cNvSpPr/>
          <p:nvPr/>
        </p:nvSpPr>
        <p:spPr>
          <a:xfrm>
            <a:off x="2400776"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sp>
        <p:nvSpPr>
          <p:cNvPr id="12" name="Oval 11">
            <a:extLst>
              <a:ext uri="{FF2B5EF4-FFF2-40B4-BE49-F238E27FC236}">
                <a16:creationId xmlns:a16="http://schemas.microsoft.com/office/drawing/2014/main" id="{5D10E522-A8BB-D379-7795-3F83307C8835}"/>
              </a:ext>
            </a:extLst>
          </p:cNvPr>
          <p:cNvSpPr/>
          <p:nvPr/>
        </p:nvSpPr>
        <p:spPr>
          <a:xfrm>
            <a:off x="1084261" y="3221830"/>
            <a:ext cx="400050" cy="414337"/>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3" name="Oval 12">
            <a:extLst>
              <a:ext uri="{FF2B5EF4-FFF2-40B4-BE49-F238E27FC236}">
                <a16:creationId xmlns:a16="http://schemas.microsoft.com/office/drawing/2014/main" id="{10EA5386-EB63-306C-5613-C20C187CEB94}"/>
              </a:ext>
            </a:extLst>
          </p:cNvPr>
          <p:cNvSpPr/>
          <p:nvPr/>
        </p:nvSpPr>
        <p:spPr>
          <a:xfrm>
            <a:off x="2459362" y="4767630"/>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p>
        </p:txBody>
      </p:sp>
      <p:sp>
        <p:nvSpPr>
          <p:cNvPr id="14" name="Oval 13">
            <a:extLst>
              <a:ext uri="{FF2B5EF4-FFF2-40B4-BE49-F238E27FC236}">
                <a16:creationId xmlns:a16="http://schemas.microsoft.com/office/drawing/2014/main" id="{E193E40C-493D-822F-C2E2-EA925599B523}"/>
              </a:ext>
            </a:extLst>
          </p:cNvPr>
          <p:cNvSpPr/>
          <p:nvPr/>
        </p:nvSpPr>
        <p:spPr>
          <a:xfrm>
            <a:off x="4171950" y="1563700"/>
            <a:ext cx="400050" cy="371475"/>
          </a:xfrm>
          <a:prstGeom prst="ellipse">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15" name="Oval 14">
            <a:extLst>
              <a:ext uri="{FF2B5EF4-FFF2-40B4-BE49-F238E27FC236}">
                <a16:creationId xmlns:a16="http://schemas.microsoft.com/office/drawing/2014/main" id="{E34BBB18-B72D-D2B4-B20C-40607BFD62C4}"/>
              </a:ext>
            </a:extLst>
          </p:cNvPr>
          <p:cNvSpPr/>
          <p:nvPr/>
        </p:nvSpPr>
        <p:spPr>
          <a:xfrm>
            <a:off x="6493667"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
        <p:nvSpPr>
          <p:cNvPr id="16" name="Oval 15">
            <a:extLst>
              <a:ext uri="{FF2B5EF4-FFF2-40B4-BE49-F238E27FC236}">
                <a16:creationId xmlns:a16="http://schemas.microsoft.com/office/drawing/2014/main" id="{082CAF46-19E0-070F-0421-22EBEFAA8959}"/>
              </a:ext>
            </a:extLst>
          </p:cNvPr>
          <p:cNvSpPr/>
          <p:nvPr/>
        </p:nvSpPr>
        <p:spPr>
          <a:xfrm>
            <a:off x="7743826" y="3125431"/>
            <a:ext cx="400050" cy="414337"/>
          </a:xfrm>
          <a:prstGeom prst="ellipse">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7" name="Oval 16">
            <a:extLst>
              <a:ext uri="{FF2B5EF4-FFF2-40B4-BE49-F238E27FC236}">
                <a16:creationId xmlns:a16="http://schemas.microsoft.com/office/drawing/2014/main" id="{1D1DE613-94DB-0062-3FC6-CEFD0EE8563F}"/>
              </a:ext>
            </a:extLst>
          </p:cNvPr>
          <p:cNvSpPr/>
          <p:nvPr/>
        </p:nvSpPr>
        <p:spPr>
          <a:xfrm>
            <a:off x="6617492" y="4767631"/>
            <a:ext cx="400050" cy="371475"/>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p>
        </p:txBody>
      </p:sp>
      <p:sp>
        <p:nvSpPr>
          <p:cNvPr id="18" name="Oval 17">
            <a:extLst>
              <a:ext uri="{FF2B5EF4-FFF2-40B4-BE49-F238E27FC236}">
                <a16:creationId xmlns:a16="http://schemas.microsoft.com/office/drawing/2014/main" id="{E45929B5-FDB9-B72C-D86D-87159C7B097E}"/>
              </a:ext>
            </a:extLst>
          </p:cNvPr>
          <p:cNvSpPr/>
          <p:nvPr/>
        </p:nvSpPr>
        <p:spPr>
          <a:xfrm>
            <a:off x="4171950"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p>
        </p:txBody>
      </p:sp>
      <p:cxnSp>
        <p:nvCxnSpPr>
          <p:cNvPr id="20" name="Straight Connector 19">
            <a:extLst>
              <a:ext uri="{FF2B5EF4-FFF2-40B4-BE49-F238E27FC236}">
                <a16:creationId xmlns:a16="http://schemas.microsoft.com/office/drawing/2014/main" id="{F81D6CE5-734E-812F-226E-B814BF56E38F}"/>
              </a:ext>
            </a:extLst>
          </p:cNvPr>
          <p:cNvCxnSpPr>
            <a:cxnSpLocks/>
            <a:stCxn id="12" idx="7"/>
            <a:endCxn id="6" idx="3"/>
          </p:cNvCxnSpPr>
          <p:nvPr/>
        </p:nvCxnSpPr>
        <p:spPr>
          <a:xfrm flipV="1">
            <a:off x="1425725" y="1913746"/>
            <a:ext cx="1033637" cy="136876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07566C9-66B4-9821-85F8-DE19E4823E0C}"/>
              </a:ext>
            </a:extLst>
          </p:cNvPr>
          <p:cNvCxnSpPr>
            <a:stCxn id="12" idx="5"/>
            <a:endCxn id="13" idx="1"/>
          </p:cNvCxnSpPr>
          <p:nvPr/>
        </p:nvCxnSpPr>
        <p:spPr>
          <a:xfrm>
            <a:off x="1425725" y="3575489"/>
            <a:ext cx="1092223" cy="124654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3384E759-D073-BACA-E324-04E1B744080D}"/>
              </a:ext>
            </a:extLst>
          </p:cNvPr>
          <p:cNvCxnSpPr>
            <a:cxnSpLocks/>
            <a:stCxn id="6" idx="6"/>
            <a:endCxn id="14" idx="2"/>
          </p:cNvCxnSpPr>
          <p:nvPr/>
        </p:nvCxnSpPr>
        <p:spPr>
          <a:xfrm flipV="1">
            <a:off x="2800826" y="1749438"/>
            <a:ext cx="1371124" cy="3297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1126A55-5321-A8EF-1555-0E68F024A88B}"/>
              </a:ext>
            </a:extLst>
          </p:cNvPr>
          <p:cNvCxnSpPr>
            <a:cxnSpLocks/>
            <a:stCxn id="14" idx="6"/>
            <a:endCxn id="15" idx="2"/>
          </p:cNvCxnSpPr>
          <p:nvPr/>
        </p:nvCxnSpPr>
        <p:spPr>
          <a:xfrm>
            <a:off x="4572000" y="1749438"/>
            <a:ext cx="1921667" cy="329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0FD86D45-F7A1-038F-D8BC-CB0261D16F96}"/>
              </a:ext>
            </a:extLst>
          </p:cNvPr>
          <p:cNvCxnSpPr>
            <a:stCxn id="15" idx="5"/>
            <a:endCxn id="16" idx="0"/>
          </p:cNvCxnSpPr>
          <p:nvPr/>
        </p:nvCxnSpPr>
        <p:spPr>
          <a:xfrm>
            <a:off x="6835131" y="1913746"/>
            <a:ext cx="1108720" cy="12116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C3982FB4-CD44-52D5-FC36-634B914F0CFE}"/>
              </a:ext>
            </a:extLst>
          </p:cNvPr>
          <p:cNvCxnSpPr>
            <a:cxnSpLocks/>
            <a:stCxn id="16" idx="4"/>
            <a:endCxn id="17" idx="7"/>
          </p:cNvCxnSpPr>
          <p:nvPr/>
        </p:nvCxnSpPr>
        <p:spPr>
          <a:xfrm flipH="1">
            <a:off x="6958956" y="3539768"/>
            <a:ext cx="984895" cy="128226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FD39DEF-1123-3856-99A4-90CFB0C5D752}"/>
              </a:ext>
            </a:extLst>
          </p:cNvPr>
          <p:cNvCxnSpPr>
            <a:cxnSpLocks/>
            <a:stCxn id="17" idx="2"/>
            <a:endCxn id="18" idx="6"/>
          </p:cNvCxnSpPr>
          <p:nvPr/>
        </p:nvCxnSpPr>
        <p:spPr>
          <a:xfrm flipH="1">
            <a:off x="4572000" y="4953369"/>
            <a:ext cx="204549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48203BC-192F-6775-D030-23964F557B2E}"/>
              </a:ext>
            </a:extLst>
          </p:cNvPr>
          <p:cNvCxnSpPr>
            <a:cxnSpLocks/>
            <a:stCxn id="13" idx="6"/>
            <a:endCxn id="18" idx="2"/>
          </p:cNvCxnSpPr>
          <p:nvPr/>
        </p:nvCxnSpPr>
        <p:spPr>
          <a:xfrm>
            <a:off x="2859412" y="4953368"/>
            <a:ext cx="1312538"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A6CBD30B-1AF4-4DF3-90AD-5E9947C56AAC}"/>
              </a:ext>
            </a:extLst>
          </p:cNvPr>
          <p:cNvCxnSpPr>
            <a:cxnSpLocks/>
            <a:stCxn id="13" idx="0"/>
            <a:endCxn id="6" idx="4"/>
          </p:cNvCxnSpPr>
          <p:nvPr/>
        </p:nvCxnSpPr>
        <p:spPr>
          <a:xfrm flipH="1" flipV="1">
            <a:off x="2600801" y="1968147"/>
            <a:ext cx="58586" cy="27994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D1907CE4-EEB5-1F3A-3FCE-46796A93E186}"/>
              </a:ext>
            </a:extLst>
          </p:cNvPr>
          <p:cNvCxnSpPr>
            <a:stCxn id="17" idx="0"/>
            <a:endCxn id="15" idx="4"/>
          </p:cNvCxnSpPr>
          <p:nvPr/>
        </p:nvCxnSpPr>
        <p:spPr>
          <a:xfrm flipH="1" flipV="1">
            <a:off x="6693692" y="1968147"/>
            <a:ext cx="123825" cy="27994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05687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F1BEC-7906-4559-BE8B-4B7E97C3FA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67EFE0-DE77-48AA-0A62-EE4F751054CA}"/>
              </a:ext>
            </a:extLst>
          </p:cNvPr>
          <p:cNvSpPr>
            <a:spLocks noGrp="1"/>
          </p:cNvSpPr>
          <p:nvPr>
            <p:ph type="title"/>
          </p:nvPr>
        </p:nvSpPr>
        <p:spPr>
          <a:xfrm>
            <a:off x="1484311" y="685801"/>
            <a:ext cx="10018713" cy="742950"/>
          </a:xfrm>
        </p:spPr>
        <p:txBody>
          <a:bodyPr>
            <a:normAutofit/>
          </a:bodyPr>
          <a:lstStyle/>
          <a:p>
            <a:r>
              <a:rPr lang="en-IN" dirty="0"/>
              <a:t>Example</a:t>
            </a:r>
          </a:p>
        </p:txBody>
      </p:sp>
      <p:sp>
        <p:nvSpPr>
          <p:cNvPr id="6" name="Oval 5">
            <a:extLst>
              <a:ext uri="{FF2B5EF4-FFF2-40B4-BE49-F238E27FC236}">
                <a16:creationId xmlns:a16="http://schemas.microsoft.com/office/drawing/2014/main" id="{8E0E4B8F-40D9-96CC-6ADA-F0D562504218}"/>
              </a:ext>
            </a:extLst>
          </p:cNvPr>
          <p:cNvSpPr/>
          <p:nvPr/>
        </p:nvSpPr>
        <p:spPr>
          <a:xfrm>
            <a:off x="2400776"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sp>
        <p:nvSpPr>
          <p:cNvPr id="12" name="Oval 11">
            <a:extLst>
              <a:ext uri="{FF2B5EF4-FFF2-40B4-BE49-F238E27FC236}">
                <a16:creationId xmlns:a16="http://schemas.microsoft.com/office/drawing/2014/main" id="{C14C1916-42ED-BFCB-901D-F3A2B8DC99D0}"/>
              </a:ext>
            </a:extLst>
          </p:cNvPr>
          <p:cNvSpPr/>
          <p:nvPr/>
        </p:nvSpPr>
        <p:spPr>
          <a:xfrm>
            <a:off x="1084261" y="3221830"/>
            <a:ext cx="400050" cy="414337"/>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3" name="Oval 12">
            <a:extLst>
              <a:ext uri="{FF2B5EF4-FFF2-40B4-BE49-F238E27FC236}">
                <a16:creationId xmlns:a16="http://schemas.microsoft.com/office/drawing/2014/main" id="{50E1FEFA-A20F-4413-0627-74583E072E9A}"/>
              </a:ext>
            </a:extLst>
          </p:cNvPr>
          <p:cNvSpPr/>
          <p:nvPr/>
        </p:nvSpPr>
        <p:spPr>
          <a:xfrm>
            <a:off x="2459362" y="4767630"/>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p>
        </p:txBody>
      </p:sp>
      <p:sp>
        <p:nvSpPr>
          <p:cNvPr id="14" name="Oval 13">
            <a:extLst>
              <a:ext uri="{FF2B5EF4-FFF2-40B4-BE49-F238E27FC236}">
                <a16:creationId xmlns:a16="http://schemas.microsoft.com/office/drawing/2014/main" id="{28BD9EC3-4029-C88A-571A-A9662BA15F7F}"/>
              </a:ext>
            </a:extLst>
          </p:cNvPr>
          <p:cNvSpPr/>
          <p:nvPr/>
        </p:nvSpPr>
        <p:spPr>
          <a:xfrm>
            <a:off x="4171950" y="1563700"/>
            <a:ext cx="400050" cy="371475"/>
          </a:xfrm>
          <a:prstGeom prst="ellipse">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15" name="Oval 14">
            <a:extLst>
              <a:ext uri="{FF2B5EF4-FFF2-40B4-BE49-F238E27FC236}">
                <a16:creationId xmlns:a16="http://schemas.microsoft.com/office/drawing/2014/main" id="{B14BD71C-8715-0ED1-602F-512E30ED4786}"/>
              </a:ext>
            </a:extLst>
          </p:cNvPr>
          <p:cNvSpPr/>
          <p:nvPr/>
        </p:nvSpPr>
        <p:spPr>
          <a:xfrm>
            <a:off x="6493667"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
        <p:nvSpPr>
          <p:cNvPr id="16" name="Oval 15">
            <a:extLst>
              <a:ext uri="{FF2B5EF4-FFF2-40B4-BE49-F238E27FC236}">
                <a16:creationId xmlns:a16="http://schemas.microsoft.com/office/drawing/2014/main" id="{AA9A20C8-41FD-92F8-EE67-097997A2D61D}"/>
              </a:ext>
            </a:extLst>
          </p:cNvPr>
          <p:cNvSpPr/>
          <p:nvPr/>
        </p:nvSpPr>
        <p:spPr>
          <a:xfrm>
            <a:off x="7743826" y="3125431"/>
            <a:ext cx="400050" cy="414337"/>
          </a:xfrm>
          <a:prstGeom prst="ellipse">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7" name="Oval 16">
            <a:extLst>
              <a:ext uri="{FF2B5EF4-FFF2-40B4-BE49-F238E27FC236}">
                <a16:creationId xmlns:a16="http://schemas.microsoft.com/office/drawing/2014/main" id="{B7D04010-8EF9-E370-439F-1AAD4A9AE991}"/>
              </a:ext>
            </a:extLst>
          </p:cNvPr>
          <p:cNvSpPr/>
          <p:nvPr/>
        </p:nvSpPr>
        <p:spPr>
          <a:xfrm>
            <a:off x="6617492" y="4767631"/>
            <a:ext cx="400050" cy="371475"/>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p>
        </p:txBody>
      </p:sp>
      <p:sp>
        <p:nvSpPr>
          <p:cNvPr id="18" name="Oval 17">
            <a:extLst>
              <a:ext uri="{FF2B5EF4-FFF2-40B4-BE49-F238E27FC236}">
                <a16:creationId xmlns:a16="http://schemas.microsoft.com/office/drawing/2014/main" id="{47D6AC95-8C9C-E820-327F-20B622DA6507}"/>
              </a:ext>
            </a:extLst>
          </p:cNvPr>
          <p:cNvSpPr/>
          <p:nvPr/>
        </p:nvSpPr>
        <p:spPr>
          <a:xfrm>
            <a:off x="4171950" y="4767631"/>
            <a:ext cx="400050" cy="371475"/>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p>
        </p:txBody>
      </p:sp>
      <p:cxnSp>
        <p:nvCxnSpPr>
          <p:cNvPr id="20" name="Straight Connector 19">
            <a:extLst>
              <a:ext uri="{FF2B5EF4-FFF2-40B4-BE49-F238E27FC236}">
                <a16:creationId xmlns:a16="http://schemas.microsoft.com/office/drawing/2014/main" id="{7060F89A-CE36-7FBD-6F5F-D1FE4FE5DF8F}"/>
              </a:ext>
            </a:extLst>
          </p:cNvPr>
          <p:cNvCxnSpPr>
            <a:cxnSpLocks/>
            <a:stCxn id="12" idx="7"/>
            <a:endCxn id="6" idx="3"/>
          </p:cNvCxnSpPr>
          <p:nvPr/>
        </p:nvCxnSpPr>
        <p:spPr>
          <a:xfrm flipV="1">
            <a:off x="1425725" y="1913746"/>
            <a:ext cx="1033637" cy="136876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586927C-08E1-77FC-E44B-D986FC762937}"/>
              </a:ext>
            </a:extLst>
          </p:cNvPr>
          <p:cNvCxnSpPr>
            <a:stCxn id="12" idx="5"/>
            <a:endCxn id="13" idx="1"/>
          </p:cNvCxnSpPr>
          <p:nvPr/>
        </p:nvCxnSpPr>
        <p:spPr>
          <a:xfrm>
            <a:off x="1425725" y="3575489"/>
            <a:ext cx="1092223" cy="124654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ABEB1FC-6750-4C21-3CB6-5FD6C81B5A90}"/>
              </a:ext>
            </a:extLst>
          </p:cNvPr>
          <p:cNvCxnSpPr>
            <a:cxnSpLocks/>
            <a:stCxn id="6" idx="6"/>
            <a:endCxn id="14" idx="2"/>
          </p:cNvCxnSpPr>
          <p:nvPr/>
        </p:nvCxnSpPr>
        <p:spPr>
          <a:xfrm flipV="1">
            <a:off x="2800826" y="1749438"/>
            <a:ext cx="1371124" cy="3297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AE2F08CD-462C-C77D-A70F-EC7BA63E891E}"/>
              </a:ext>
            </a:extLst>
          </p:cNvPr>
          <p:cNvCxnSpPr>
            <a:cxnSpLocks/>
            <a:stCxn id="14" idx="6"/>
            <a:endCxn id="15" idx="2"/>
          </p:cNvCxnSpPr>
          <p:nvPr/>
        </p:nvCxnSpPr>
        <p:spPr>
          <a:xfrm>
            <a:off x="4572000" y="1749438"/>
            <a:ext cx="1921667" cy="329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4394177B-ED19-3DB7-BFAF-79209D9C98B2}"/>
              </a:ext>
            </a:extLst>
          </p:cNvPr>
          <p:cNvCxnSpPr>
            <a:stCxn id="15" idx="5"/>
            <a:endCxn id="16" idx="0"/>
          </p:cNvCxnSpPr>
          <p:nvPr/>
        </p:nvCxnSpPr>
        <p:spPr>
          <a:xfrm>
            <a:off x="6835131" y="1913746"/>
            <a:ext cx="1108720" cy="12116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03B4409-344A-21D6-69DA-039FC304E1E9}"/>
              </a:ext>
            </a:extLst>
          </p:cNvPr>
          <p:cNvCxnSpPr>
            <a:cxnSpLocks/>
            <a:stCxn id="16" idx="4"/>
            <a:endCxn id="17" idx="7"/>
          </p:cNvCxnSpPr>
          <p:nvPr/>
        </p:nvCxnSpPr>
        <p:spPr>
          <a:xfrm flipH="1">
            <a:off x="6958956" y="3539768"/>
            <a:ext cx="984895" cy="128226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E949470D-2F6B-63CA-73FC-0B95F052A721}"/>
              </a:ext>
            </a:extLst>
          </p:cNvPr>
          <p:cNvCxnSpPr>
            <a:cxnSpLocks/>
            <a:stCxn id="17" idx="2"/>
            <a:endCxn id="18" idx="6"/>
          </p:cNvCxnSpPr>
          <p:nvPr/>
        </p:nvCxnSpPr>
        <p:spPr>
          <a:xfrm flipH="1">
            <a:off x="4572000" y="4953369"/>
            <a:ext cx="204549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489994E-2859-877A-0BDB-F7E7F28ABF10}"/>
              </a:ext>
            </a:extLst>
          </p:cNvPr>
          <p:cNvCxnSpPr>
            <a:cxnSpLocks/>
            <a:stCxn id="13" idx="6"/>
            <a:endCxn id="18" idx="2"/>
          </p:cNvCxnSpPr>
          <p:nvPr/>
        </p:nvCxnSpPr>
        <p:spPr>
          <a:xfrm>
            <a:off x="2859412" y="4953368"/>
            <a:ext cx="1312538"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9566F5BC-8BED-2643-A7F0-E92F6FC0D24C}"/>
              </a:ext>
            </a:extLst>
          </p:cNvPr>
          <p:cNvCxnSpPr>
            <a:cxnSpLocks/>
            <a:stCxn id="13" idx="0"/>
            <a:endCxn id="6" idx="4"/>
          </p:cNvCxnSpPr>
          <p:nvPr/>
        </p:nvCxnSpPr>
        <p:spPr>
          <a:xfrm flipH="1" flipV="1">
            <a:off x="2600801" y="1968147"/>
            <a:ext cx="58586" cy="27994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083ADA93-4400-9662-9EB4-E3D67A026B49}"/>
              </a:ext>
            </a:extLst>
          </p:cNvPr>
          <p:cNvCxnSpPr>
            <a:stCxn id="17" idx="0"/>
            <a:endCxn id="15" idx="4"/>
          </p:cNvCxnSpPr>
          <p:nvPr/>
        </p:nvCxnSpPr>
        <p:spPr>
          <a:xfrm flipH="1" flipV="1">
            <a:off x="6693692" y="1968147"/>
            <a:ext cx="123825" cy="27994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28341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36937-791F-65FC-A7DC-894DC6B3F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A37C6-73DE-000F-5742-50CA54E253D1}"/>
              </a:ext>
            </a:extLst>
          </p:cNvPr>
          <p:cNvSpPr>
            <a:spLocks noGrp="1"/>
          </p:cNvSpPr>
          <p:nvPr>
            <p:ph type="title"/>
          </p:nvPr>
        </p:nvSpPr>
        <p:spPr>
          <a:xfrm>
            <a:off x="1484311" y="685801"/>
            <a:ext cx="10018713" cy="742950"/>
          </a:xfrm>
        </p:spPr>
        <p:txBody>
          <a:bodyPr>
            <a:normAutofit/>
          </a:bodyPr>
          <a:lstStyle/>
          <a:p>
            <a:r>
              <a:rPr lang="en-IN" dirty="0"/>
              <a:t>Example</a:t>
            </a:r>
          </a:p>
        </p:txBody>
      </p:sp>
      <p:sp>
        <p:nvSpPr>
          <p:cNvPr id="6" name="Oval 5">
            <a:extLst>
              <a:ext uri="{FF2B5EF4-FFF2-40B4-BE49-F238E27FC236}">
                <a16:creationId xmlns:a16="http://schemas.microsoft.com/office/drawing/2014/main" id="{53B310A8-D0AB-4341-5B74-00360D8B016F}"/>
              </a:ext>
            </a:extLst>
          </p:cNvPr>
          <p:cNvSpPr/>
          <p:nvPr/>
        </p:nvSpPr>
        <p:spPr>
          <a:xfrm>
            <a:off x="2400776"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sp>
        <p:nvSpPr>
          <p:cNvPr id="12" name="Oval 11">
            <a:extLst>
              <a:ext uri="{FF2B5EF4-FFF2-40B4-BE49-F238E27FC236}">
                <a16:creationId xmlns:a16="http://schemas.microsoft.com/office/drawing/2014/main" id="{2151F50F-88D6-A3AF-ED67-B990A9804A7A}"/>
              </a:ext>
            </a:extLst>
          </p:cNvPr>
          <p:cNvSpPr/>
          <p:nvPr/>
        </p:nvSpPr>
        <p:spPr>
          <a:xfrm>
            <a:off x="1084261" y="3221830"/>
            <a:ext cx="400050" cy="414337"/>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3" name="Oval 12">
            <a:extLst>
              <a:ext uri="{FF2B5EF4-FFF2-40B4-BE49-F238E27FC236}">
                <a16:creationId xmlns:a16="http://schemas.microsoft.com/office/drawing/2014/main" id="{0600C741-B695-901C-917F-B6151D71EDE1}"/>
              </a:ext>
            </a:extLst>
          </p:cNvPr>
          <p:cNvSpPr/>
          <p:nvPr/>
        </p:nvSpPr>
        <p:spPr>
          <a:xfrm>
            <a:off x="2459362" y="4767630"/>
            <a:ext cx="400050" cy="371475"/>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p>
        </p:txBody>
      </p:sp>
      <p:sp>
        <p:nvSpPr>
          <p:cNvPr id="14" name="Oval 13">
            <a:extLst>
              <a:ext uri="{FF2B5EF4-FFF2-40B4-BE49-F238E27FC236}">
                <a16:creationId xmlns:a16="http://schemas.microsoft.com/office/drawing/2014/main" id="{0E8EBC41-31B8-B29F-8629-74FC9C5F8C94}"/>
              </a:ext>
            </a:extLst>
          </p:cNvPr>
          <p:cNvSpPr/>
          <p:nvPr/>
        </p:nvSpPr>
        <p:spPr>
          <a:xfrm>
            <a:off x="4171950" y="1563700"/>
            <a:ext cx="400050" cy="371475"/>
          </a:xfrm>
          <a:prstGeom prst="ellipse">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15" name="Oval 14">
            <a:extLst>
              <a:ext uri="{FF2B5EF4-FFF2-40B4-BE49-F238E27FC236}">
                <a16:creationId xmlns:a16="http://schemas.microsoft.com/office/drawing/2014/main" id="{B3F1E718-C7B5-51A7-1A90-1D8B9F15B08C}"/>
              </a:ext>
            </a:extLst>
          </p:cNvPr>
          <p:cNvSpPr/>
          <p:nvPr/>
        </p:nvSpPr>
        <p:spPr>
          <a:xfrm>
            <a:off x="6493667"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
        <p:nvSpPr>
          <p:cNvPr id="16" name="Oval 15">
            <a:extLst>
              <a:ext uri="{FF2B5EF4-FFF2-40B4-BE49-F238E27FC236}">
                <a16:creationId xmlns:a16="http://schemas.microsoft.com/office/drawing/2014/main" id="{37C09099-9299-E11B-7470-A396D72F2BB5}"/>
              </a:ext>
            </a:extLst>
          </p:cNvPr>
          <p:cNvSpPr/>
          <p:nvPr/>
        </p:nvSpPr>
        <p:spPr>
          <a:xfrm>
            <a:off x="7743826" y="3125431"/>
            <a:ext cx="400050" cy="414337"/>
          </a:xfrm>
          <a:prstGeom prst="ellipse">
            <a:avLst/>
          </a:prstGeom>
          <a:solidFill>
            <a:schemeClr val="accent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7" name="Oval 16">
            <a:extLst>
              <a:ext uri="{FF2B5EF4-FFF2-40B4-BE49-F238E27FC236}">
                <a16:creationId xmlns:a16="http://schemas.microsoft.com/office/drawing/2014/main" id="{14D6A619-A1A0-B325-243D-1003B30BABB3}"/>
              </a:ext>
            </a:extLst>
          </p:cNvPr>
          <p:cNvSpPr/>
          <p:nvPr/>
        </p:nvSpPr>
        <p:spPr>
          <a:xfrm>
            <a:off x="6617492" y="4767631"/>
            <a:ext cx="400050" cy="371475"/>
          </a:xfrm>
          <a:prstGeom prst="ellipse">
            <a:avLst/>
          </a:prstGeom>
          <a:solidFill>
            <a:srgbClr val="0070C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p>
        </p:txBody>
      </p:sp>
      <p:sp>
        <p:nvSpPr>
          <p:cNvPr id="18" name="Oval 17">
            <a:extLst>
              <a:ext uri="{FF2B5EF4-FFF2-40B4-BE49-F238E27FC236}">
                <a16:creationId xmlns:a16="http://schemas.microsoft.com/office/drawing/2014/main" id="{E4750149-4632-71A9-278B-D70EDF7FB0D7}"/>
              </a:ext>
            </a:extLst>
          </p:cNvPr>
          <p:cNvSpPr/>
          <p:nvPr/>
        </p:nvSpPr>
        <p:spPr>
          <a:xfrm>
            <a:off x="4171950" y="4767631"/>
            <a:ext cx="400050" cy="371475"/>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p>
        </p:txBody>
      </p:sp>
      <p:cxnSp>
        <p:nvCxnSpPr>
          <p:cNvPr id="20" name="Straight Connector 19">
            <a:extLst>
              <a:ext uri="{FF2B5EF4-FFF2-40B4-BE49-F238E27FC236}">
                <a16:creationId xmlns:a16="http://schemas.microsoft.com/office/drawing/2014/main" id="{358680C8-8692-39B0-A619-533B664E52E3}"/>
              </a:ext>
            </a:extLst>
          </p:cNvPr>
          <p:cNvCxnSpPr>
            <a:cxnSpLocks/>
            <a:stCxn id="12" idx="7"/>
            <a:endCxn id="6" idx="3"/>
          </p:cNvCxnSpPr>
          <p:nvPr/>
        </p:nvCxnSpPr>
        <p:spPr>
          <a:xfrm flipV="1">
            <a:off x="1425725" y="1913746"/>
            <a:ext cx="1033637" cy="136876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744A7E05-768C-A9A9-94E0-44C584F51EA5}"/>
              </a:ext>
            </a:extLst>
          </p:cNvPr>
          <p:cNvCxnSpPr>
            <a:stCxn id="12" idx="5"/>
            <a:endCxn id="13" idx="1"/>
          </p:cNvCxnSpPr>
          <p:nvPr/>
        </p:nvCxnSpPr>
        <p:spPr>
          <a:xfrm>
            <a:off x="1425725" y="3575489"/>
            <a:ext cx="1092223" cy="124654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2AEA36C-F728-D36A-3D45-EDCA943C6939}"/>
              </a:ext>
            </a:extLst>
          </p:cNvPr>
          <p:cNvCxnSpPr>
            <a:cxnSpLocks/>
            <a:stCxn id="6" idx="6"/>
            <a:endCxn id="14" idx="2"/>
          </p:cNvCxnSpPr>
          <p:nvPr/>
        </p:nvCxnSpPr>
        <p:spPr>
          <a:xfrm flipV="1">
            <a:off x="2800826" y="1749438"/>
            <a:ext cx="1371124" cy="3297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382BD6DE-3BF7-705E-B143-125A89C1B99D}"/>
              </a:ext>
            </a:extLst>
          </p:cNvPr>
          <p:cNvCxnSpPr>
            <a:cxnSpLocks/>
            <a:stCxn id="14" idx="6"/>
            <a:endCxn id="15" idx="2"/>
          </p:cNvCxnSpPr>
          <p:nvPr/>
        </p:nvCxnSpPr>
        <p:spPr>
          <a:xfrm>
            <a:off x="4572000" y="1749438"/>
            <a:ext cx="1921667" cy="329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DF45D14-C304-EC6B-35DD-184C34A1FBD1}"/>
              </a:ext>
            </a:extLst>
          </p:cNvPr>
          <p:cNvCxnSpPr>
            <a:stCxn id="15" idx="5"/>
            <a:endCxn id="16" idx="0"/>
          </p:cNvCxnSpPr>
          <p:nvPr/>
        </p:nvCxnSpPr>
        <p:spPr>
          <a:xfrm>
            <a:off x="6835131" y="1913746"/>
            <a:ext cx="1108720" cy="12116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B180AABA-DF9E-3B9F-B962-B49D314AF51E}"/>
              </a:ext>
            </a:extLst>
          </p:cNvPr>
          <p:cNvCxnSpPr>
            <a:cxnSpLocks/>
            <a:stCxn id="16" idx="4"/>
            <a:endCxn id="17" idx="7"/>
          </p:cNvCxnSpPr>
          <p:nvPr/>
        </p:nvCxnSpPr>
        <p:spPr>
          <a:xfrm flipH="1">
            <a:off x="6958956" y="3539768"/>
            <a:ext cx="984895" cy="128226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5570AAFF-16CE-DD48-E21F-60FDF422BB8E}"/>
              </a:ext>
            </a:extLst>
          </p:cNvPr>
          <p:cNvCxnSpPr>
            <a:cxnSpLocks/>
            <a:stCxn id="17" idx="2"/>
            <a:endCxn id="18" idx="6"/>
          </p:cNvCxnSpPr>
          <p:nvPr/>
        </p:nvCxnSpPr>
        <p:spPr>
          <a:xfrm flipH="1">
            <a:off x="4572000" y="4953369"/>
            <a:ext cx="204549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10248342-9604-831C-83FD-3D2CB3136828}"/>
              </a:ext>
            </a:extLst>
          </p:cNvPr>
          <p:cNvCxnSpPr>
            <a:cxnSpLocks/>
            <a:stCxn id="13" idx="6"/>
            <a:endCxn id="18" idx="2"/>
          </p:cNvCxnSpPr>
          <p:nvPr/>
        </p:nvCxnSpPr>
        <p:spPr>
          <a:xfrm>
            <a:off x="2859412" y="4953368"/>
            <a:ext cx="1312538"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C97B4A6A-FB43-6567-E524-35650E4E779C}"/>
              </a:ext>
            </a:extLst>
          </p:cNvPr>
          <p:cNvCxnSpPr>
            <a:cxnSpLocks/>
            <a:stCxn id="13" idx="0"/>
            <a:endCxn id="6" idx="4"/>
          </p:cNvCxnSpPr>
          <p:nvPr/>
        </p:nvCxnSpPr>
        <p:spPr>
          <a:xfrm flipH="1" flipV="1">
            <a:off x="2600801" y="1968147"/>
            <a:ext cx="58586" cy="27994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DFFB08A-EA78-6B63-AFA4-1C17EEED7FE8}"/>
              </a:ext>
            </a:extLst>
          </p:cNvPr>
          <p:cNvCxnSpPr>
            <a:stCxn id="17" idx="0"/>
            <a:endCxn id="15" idx="4"/>
          </p:cNvCxnSpPr>
          <p:nvPr/>
        </p:nvCxnSpPr>
        <p:spPr>
          <a:xfrm flipH="1" flipV="1">
            <a:off x="6693692" y="1968147"/>
            <a:ext cx="123825" cy="27994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11500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7588-BC44-002A-3DCC-FF7C7F5A3033}"/>
              </a:ext>
            </a:extLst>
          </p:cNvPr>
          <p:cNvSpPr>
            <a:spLocks noGrp="1"/>
          </p:cNvSpPr>
          <p:nvPr>
            <p:ph type="title"/>
          </p:nvPr>
        </p:nvSpPr>
        <p:spPr>
          <a:xfrm>
            <a:off x="677334" y="609600"/>
            <a:ext cx="8596668" cy="933450"/>
          </a:xfrm>
        </p:spPr>
        <p:txBody>
          <a:bodyPr/>
          <a:lstStyle/>
          <a:p>
            <a:pPr algn="ctr"/>
            <a:r>
              <a:rPr lang="en-IN" dirty="0"/>
              <a:t>Applications of </a:t>
            </a:r>
            <a:r>
              <a:rPr lang="en-IN" dirty="0" err="1"/>
              <a:t>coloring</a:t>
            </a:r>
            <a:endParaRPr lang="en-IN" dirty="0"/>
          </a:p>
        </p:txBody>
      </p:sp>
      <p:sp>
        <p:nvSpPr>
          <p:cNvPr id="3" name="Content Placeholder 2">
            <a:extLst>
              <a:ext uri="{FF2B5EF4-FFF2-40B4-BE49-F238E27FC236}">
                <a16:creationId xmlns:a16="http://schemas.microsoft.com/office/drawing/2014/main" id="{BA881A26-A719-1DC3-DCC2-4CB722D03190}"/>
              </a:ext>
            </a:extLst>
          </p:cNvPr>
          <p:cNvSpPr>
            <a:spLocks noGrp="1"/>
          </p:cNvSpPr>
          <p:nvPr>
            <p:ph idx="1"/>
          </p:nvPr>
        </p:nvSpPr>
        <p:spPr>
          <a:xfrm>
            <a:off x="677334" y="1771651"/>
            <a:ext cx="8596668" cy="4269712"/>
          </a:xfrm>
        </p:spPr>
        <p:txBody>
          <a:bodyPr/>
          <a:lstStyle/>
          <a:p>
            <a:r>
              <a:rPr lang="en-IN" dirty="0"/>
              <a:t>Graph </a:t>
            </a:r>
            <a:r>
              <a:rPr lang="en-IN" dirty="0" err="1"/>
              <a:t>coloring</a:t>
            </a:r>
            <a:r>
              <a:rPr lang="en-IN" dirty="0"/>
              <a:t> can be used in</a:t>
            </a:r>
          </a:p>
          <a:p>
            <a:pPr lvl="1"/>
            <a:r>
              <a:rPr lang="en-IN" dirty="0"/>
              <a:t>Scheduling Problem</a:t>
            </a:r>
          </a:p>
          <a:p>
            <a:pPr lvl="1"/>
            <a:r>
              <a:rPr lang="en-IN" dirty="0"/>
              <a:t>Network routing problem</a:t>
            </a:r>
          </a:p>
          <a:p>
            <a:pPr lvl="1"/>
            <a:r>
              <a:rPr lang="en-IN" dirty="0"/>
              <a:t>Compilers</a:t>
            </a:r>
          </a:p>
          <a:p>
            <a:pPr marL="457200" lvl="1" indent="0">
              <a:buNone/>
            </a:pPr>
            <a:endParaRPr lang="en-IN" dirty="0"/>
          </a:p>
        </p:txBody>
      </p:sp>
    </p:spTree>
    <p:extLst>
      <p:ext uri="{BB962C8B-B14F-4D97-AF65-F5344CB8AC3E}">
        <p14:creationId xmlns:p14="http://schemas.microsoft.com/office/powerpoint/2010/main" val="30247701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AA725-888F-EE1C-B97A-AB121F61793D}"/>
              </a:ext>
            </a:extLst>
          </p:cNvPr>
          <p:cNvSpPr>
            <a:spLocks noGrp="1"/>
          </p:cNvSpPr>
          <p:nvPr>
            <p:ph type="title"/>
          </p:nvPr>
        </p:nvSpPr>
        <p:spPr/>
        <p:txBody>
          <a:bodyPr/>
          <a:lstStyle/>
          <a:p>
            <a:r>
              <a:rPr lang="en-IN" dirty="0"/>
              <a:t>Scheduling problem</a:t>
            </a:r>
          </a:p>
        </p:txBody>
      </p:sp>
      <p:sp>
        <p:nvSpPr>
          <p:cNvPr id="3" name="Content Placeholder 2">
            <a:extLst>
              <a:ext uri="{FF2B5EF4-FFF2-40B4-BE49-F238E27FC236}">
                <a16:creationId xmlns:a16="http://schemas.microsoft.com/office/drawing/2014/main" id="{8F2A17C3-E3F5-3072-3453-4ED6BE6FDBDB}"/>
              </a:ext>
            </a:extLst>
          </p:cNvPr>
          <p:cNvSpPr>
            <a:spLocks noGrp="1"/>
          </p:cNvSpPr>
          <p:nvPr>
            <p:ph sz="half" idx="2"/>
          </p:nvPr>
        </p:nvSpPr>
        <p:spPr/>
        <p:txBody>
          <a:bodyPr>
            <a:normAutofit fontScale="92500"/>
          </a:bodyPr>
          <a:lstStyle/>
          <a:p>
            <a:r>
              <a:rPr lang="en-IN" dirty="0"/>
              <a:t>In scheduling problem</a:t>
            </a:r>
          </a:p>
          <a:p>
            <a:pPr lvl="1"/>
            <a:r>
              <a:rPr lang="en-IN" dirty="0"/>
              <a:t>We must assign the resources to the available tasks and avoid conflicts.</a:t>
            </a:r>
          </a:p>
          <a:p>
            <a:pPr lvl="1"/>
            <a:r>
              <a:rPr lang="en-IN" dirty="0"/>
              <a:t>To solve this problem, we can represent each  task as a vertex and each resource as a </a:t>
            </a:r>
            <a:r>
              <a:rPr lang="en-IN" dirty="0" err="1"/>
              <a:t>color</a:t>
            </a:r>
            <a:endParaRPr lang="en-IN" dirty="0"/>
          </a:p>
          <a:p>
            <a:pPr lvl="1"/>
            <a:r>
              <a:rPr lang="en-IN" dirty="0"/>
              <a:t>We can determine the chromatic number from this graph.</a:t>
            </a:r>
          </a:p>
          <a:p>
            <a:pPr lvl="1"/>
            <a:r>
              <a:rPr lang="en-IN" dirty="0"/>
              <a:t>The chromatic number represents the minimum number of resource to complete all tasks without conflicts.</a:t>
            </a:r>
          </a:p>
        </p:txBody>
      </p:sp>
      <p:pic>
        <p:nvPicPr>
          <p:cNvPr id="2050" name="Picture 2" descr="Exam schedule using graph coloring algorithm | Download Scientific Diagram">
            <a:extLst>
              <a:ext uri="{FF2B5EF4-FFF2-40B4-BE49-F238E27FC236}">
                <a16:creationId xmlns:a16="http://schemas.microsoft.com/office/drawing/2014/main" id="{43167C15-C2EA-A9CD-26D6-FBFA54DCFC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2580" y="1600172"/>
            <a:ext cx="4724400" cy="4846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808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2B56-5126-F871-2FC2-1D7B7F6EF250}"/>
              </a:ext>
            </a:extLst>
          </p:cNvPr>
          <p:cNvSpPr>
            <a:spLocks noGrp="1"/>
          </p:cNvSpPr>
          <p:nvPr>
            <p:ph type="title"/>
          </p:nvPr>
        </p:nvSpPr>
        <p:spPr/>
        <p:txBody>
          <a:bodyPr/>
          <a:lstStyle/>
          <a:p>
            <a:r>
              <a:rPr lang="en-IN" dirty="0"/>
              <a:t>Network routing problem </a:t>
            </a:r>
          </a:p>
        </p:txBody>
      </p:sp>
      <p:sp>
        <p:nvSpPr>
          <p:cNvPr id="3" name="Content Placeholder 2">
            <a:extLst>
              <a:ext uri="{FF2B5EF4-FFF2-40B4-BE49-F238E27FC236}">
                <a16:creationId xmlns:a16="http://schemas.microsoft.com/office/drawing/2014/main" id="{BEA6404F-C8CA-4CFB-7C15-0B13F6EE8D58}"/>
              </a:ext>
            </a:extLst>
          </p:cNvPr>
          <p:cNvSpPr>
            <a:spLocks noGrp="1"/>
          </p:cNvSpPr>
          <p:nvPr>
            <p:ph sz="half" idx="2"/>
          </p:nvPr>
        </p:nvSpPr>
        <p:spPr>
          <a:xfrm>
            <a:off x="675745" y="1930401"/>
            <a:ext cx="4185623" cy="4110962"/>
          </a:xfrm>
        </p:spPr>
        <p:txBody>
          <a:bodyPr>
            <a:normAutofit/>
          </a:bodyPr>
          <a:lstStyle/>
          <a:p>
            <a:r>
              <a:rPr lang="en-IN" dirty="0"/>
              <a:t>In routing </a:t>
            </a:r>
          </a:p>
          <a:p>
            <a:pPr lvl="1"/>
            <a:r>
              <a:rPr lang="en-IN" dirty="0"/>
              <a:t>Data packets must be routed through a network of nodes without conflicts.</a:t>
            </a:r>
          </a:p>
          <a:p>
            <a:pPr lvl="1"/>
            <a:r>
              <a:rPr lang="en-IN" dirty="0"/>
              <a:t>We can use vertex </a:t>
            </a:r>
            <a:r>
              <a:rPr lang="en-IN" dirty="0" err="1"/>
              <a:t>coloring</a:t>
            </a:r>
            <a:r>
              <a:rPr lang="en-IN" dirty="0"/>
              <a:t> to model this problem, with each node representing a vertex and each path representing a colour in the graph</a:t>
            </a:r>
          </a:p>
          <a:p>
            <a:pPr lvl="1"/>
            <a:r>
              <a:rPr lang="en-IN" dirty="0"/>
              <a:t>The chromatic number denotes the least possible number of paths required to route all packets without conflicts.</a:t>
            </a:r>
          </a:p>
        </p:txBody>
      </p:sp>
      <p:pic>
        <p:nvPicPr>
          <p:cNvPr id="1028" name="Picture 4">
            <a:extLst>
              <a:ext uri="{FF2B5EF4-FFF2-40B4-BE49-F238E27FC236}">
                <a16:creationId xmlns:a16="http://schemas.microsoft.com/office/drawing/2014/main" id="{9B684245-8955-55EA-1901-D69586ED99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9866" y="2314244"/>
            <a:ext cx="4951434"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9150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4E66-E8DA-3846-EA0B-AF7109800D24}"/>
              </a:ext>
            </a:extLst>
          </p:cNvPr>
          <p:cNvSpPr>
            <a:spLocks noGrp="1"/>
          </p:cNvSpPr>
          <p:nvPr>
            <p:ph type="title"/>
          </p:nvPr>
        </p:nvSpPr>
        <p:spPr/>
        <p:txBody>
          <a:bodyPr/>
          <a:lstStyle/>
          <a:p>
            <a:r>
              <a:rPr lang="en-IN" dirty="0"/>
              <a:t>In compilers	</a:t>
            </a:r>
          </a:p>
        </p:txBody>
      </p:sp>
      <p:sp>
        <p:nvSpPr>
          <p:cNvPr id="4" name="Content Placeholder 3">
            <a:extLst>
              <a:ext uri="{FF2B5EF4-FFF2-40B4-BE49-F238E27FC236}">
                <a16:creationId xmlns:a16="http://schemas.microsoft.com/office/drawing/2014/main" id="{5B22C221-FD37-A05A-CFE3-0DC3AF7BB26E}"/>
              </a:ext>
            </a:extLst>
          </p:cNvPr>
          <p:cNvSpPr>
            <a:spLocks noGrp="1"/>
          </p:cNvSpPr>
          <p:nvPr>
            <p:ph sz="half" idx="2"/>
          </p:nvPr>
        </p:nvSpPr>
        <p:spPr>
          <a:xfrm>
            <a:off x="675745" y="2217421"/>
            <a:ext cx="4185623" cy="3823942"/>
          </a:xfrm>
        </p:spPr>
        <p:txBody>
          <a:bodyPr>
            <a:normAutofit/>
          </a:bodyPr>
          <a:lstStyle/>
          <a:p>
            <a:r>
              <a:rPr lang="en-IN" dirty="0"/>
              <a:t>In compilers</a:t>
            </a:r>
          </a:p>
          <a:p>
            <a:pPr lvl="1"/>
            <a:r>
              <a:rPr lang="en-IN" dirty="0"/>
              <a:t>Variable in a programs must be assigned to registers in a computer’s processor.</a:t>
            </a:r>
          </a:p>
          <a:p>
            <a:pPr lvl="1"/>
            <a:r>
              <a:rPr lang="en-IN" dirty="0"/>
              <a:t>We can utilize vertex </a:t>
            </a:r>
            <a:r>
              <a:rPr lang="en-IN" dirty="0" err="1"/>
              <a:t>coloring</a:t>
            </a:r>
            <a:r>
              <a:rPr lang="en-IN" dirty="0"/>
              <a:t> and chromatic number concepts </a:t>
            </a:r>
          </a:p>
          <a:p>
            <a:pPr lvl="1"/>
            <a:r>
              <a:rPr lang="en-IN" dirty="0"/>
              <a:t>In order to provide the least possible number od registers needed to execute program</a:t>
            </a:r>
          </a:p>
        </p:txBody>
      </p:sp>
    </p:spTree>
    <p:extLst>
      <p:ext uri="{BB962C8B-B14F-4D97-AF65-F5344CB8AC3E}">
        <p14:creationId xmlns:p14="http://schemas.microsoft.com/office/powerpoint/2010/main" val="2122137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A483E-1257-312C-9C94-CD742D0F5284}"/>
              </a:ext>
            </a:extLst>
          </p:cNvPr>
          <p:cNvSpPr>
            <a:spLocks noGrp="1"/>
          </p:cNvSpPr>
          <p:nvPr>
            <p:ph type="title"/>
          </p:nvPr>
        </p:nvSpPr>
        <p:spPr/>
        <p:txBody>
          <a:bodyPr anchor="ctr"/>
          <a:lstStyle/>
          <a:p>
            <a:pPr algn="ctr"/>
            <a:r>
              <a:rPr lang="en-IN" dirty="0">
                <a:latin typeface="Times New Roman" panose="02020603050405020304" pitchFamily="18" charset="0"/>
                <a:cs typeface="Times New Roman" panose="02020603050405020304" pitchFamily="18" charset="0"/>
              </a:rPr>
              <a:t>Early History of Graph colouring</a:t>
            </a:r>
          </a:p>
        </p:txBody>
      </p:sp>
      <p:sp>
        <p:nvSpPr>
          <p:cNvPr id="3" name="Content Placeholder 2">
            <a:extLst>
              <a:ext uri="{FF2B5EF4-FFF2-40B4-BE49-F238E27FC236}">
                <a16:creationId xmlns:a16="http://schemas.microsoft.com/office/drawing/2014/main" id="{30EC153C-20C6-509E-4053-5F31A5EA5340}"/>
              </a:ext>
            </a:extLst>
          </p:cNvPr>
          <p:cNvSpPr>
            <a:spLocks noGrp="1"/>
          </p:cNvSpPr>
          <p:nvPr>
            <p:ph idx="1"/>
          </p:nvPr>
        </p:nvSpPr>
        <p:spPr/>
        <p:txBody>
          <a:bodyPr>
            <a:normAutofit/>
          </a:bodyPr>
          <a:lstStyle/>
          <a:p>
            <a:r>
              <a:rPr lang="en-US" sz="1800" b="0" i="0" u="none" strike="noStrike" dirty="0">
                <a:solidFill>
                  <a:srgbClr val="000000"/>
                </a:solidFill>
                <a:effectLst/>
                <a:latin typeface="Times New Roman" panose="02020603050405020304" pitchFamily="18" charset="0"/>
              </a:rPr>
              <a:t>Graph coloring originated from a natural problem in cartography: given some map, how can we color each area to distinguish it, without two neighboring areas having the same colors. </a:t>
            </a:r>
          </a:p>
          <a:p>
            <a:r>
              <a:rPr lang="en-US" sz="1800" b="0" i="0" u="none" strike="noStrike" dirty="0">
                <a:solidFill>
                  <a:srgbClr val="000000"/>
                </a:solidFill>
                <a:effectLst/>
                <a:latin typeface="Times New Roman" panose="02020603050405020304" pitchFamily="18" charset="0"/>
              </a:rPr>
              <a:t>This was first observed by Francis Guthrie. He had noticed that he could color the counties of England using four different colors.</a:t>
            </a:r>
          </a:p>
          <a:p>
            <a:pPr algn="just"/>
            <a:r>
              <a:rPr lang="en-US" sz="1800" b="0" i="0" u="none" strike="noStrike" dirty="0">
                <a:solidFill>
                  <a:srgbClr val="000000"/>
                </a:solidFill>
                <a:effectLst/>
                <a:latin typeface="Times New Roman" panose="02020603050405020304" pitchFamily="18" charset="0"/>
              </a:rPr>
              <a:t>Later years Fredrick, who was a mathematics student, informed his professor Augustus De Morgan, which introduced graph coloring to academic circles. </a:t>
            </a:r>
          </a:p>
          <a:p>
            <a:pPr algn="just"/>
            <a:r>
              <a:rPr lang="en-US" sz="1800" b="0" i="0" u="none" strike="noStrike" dirty="0">
                <a:solidFill>
                  <a:srgbClr val="000000"/>
                </a:solidFill>
                <a:effectLst/>
                <a:latin typeface="Times New Roman" panose="02020603050405020304" pitchFamily="18" charset="0"/>
              </a:rPr>
              <a:t>This resulted in the four-color theorem: any planar graph can be colored using four colors. </a:t>
            </a:r>
            <a:endParaRPr lang="en-US" sz="2000" b="0" dirty="0">
              <a:effectLst/>
            </a:endParaRPr>
          </a:p>
          <a:p>
            <a:pPr>
              <a:buNone/>
            </a:pPr>
            <a:br>
              <a:rPr lang="en-US" sz="2000" dirty="0"/>
            </a:br>
            <a:endParaRPr lang="en-IN" sz="2000" dirty="0"/>
          </a:p>
        </p:txBody>
      </p:sp>
    </p:spTree>
    <p:extLst>
      <p:ext uri="{BB962C8B-B14F-4D97-AF65-F5344CB8AC3E}">
        <p14:creationId xmlns:p14="http://schemas.microsoft.com/office/powerpoint/2010/main" val="37099357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D5B35-2A18-3734-8CBB-603E2125066A}"/>
              </a:ext>
            </a:extLst>
          </p:cNvPr>
          <p:cNvSpPr>
            <a:spLocks noGrp="1"/>
          </p:cNvSpPr>
          <p:nvPr>
            <p:ph type="title"/>
          </p:nvPr>
        </p:nvSpPr>
        <p:spPr>
          <a:xfrm>
            <a:off x="677334" y="609600"/>
            <a:ext cx="8596668" cy="604838"/>
          </a:xfrm>
        </p:spPr>
        <p:txBody>
          <a:bodyPr>
            <a:normAutofit fontScale="90000"/>
          </a:bodyPr>
          <a:lstStyle/>
          <a:p>
            <a:r>
              <a:rPr lang="en-IN" dirty="0"/>
              <a:t>Sample questions</a:t>
            </a:r>
          </a:p>
        </p:txBody>
      </p:sp>
      <p:sp>
        <p:nvSpPr>
          <p:cNvPr id="3" name="Content Placeholder 2">
            <a:extLst>
              <a:ext uri="{FF2B5EF4-FFF2-40B4-BE49-F238E27FC236}">
                <a16:creationId xmlns:a16="http://schemas.microsoft.com/office/drawing/2014/main" id="{B10FAFA5-64DF-0F43-8DF0-14BA1EBF8A53}"/>
              </a:ext>
            </a:extLst>
          </p:cNvPr>
          <p:cNvSpPr>
            <a:spLocks noGrp="1"/>
          </p:cNvSpPr>
          <p:nvPr>
            <p:ph idx="1"/>
          </p:nvPr>
        </p:nvSpPr>
        <p:spPr>
          <a:xfrm>
            <a:off x="677334" y="1746252"/>
            <a:ext cx="8596668" cy="3880773"/>
          </a:xfrm>
        </p:spPr>
        <p:txBody>
          <a:bodyPr>
            <a:normAutofit/>
          </a:bodyPr>
          <a:lstStyle/>
          <a:p>
            <a:pPr>
              <a:buAutoNum type="arabicPeriod"/>
            </a:pPr>
            <a:r>
              <a:rPr lang="en-US" b="1" i="0" dirty="0">
                <a:solidFill>
                  <a:srgbClr val="3A3A3A"/>
                </a:solidFill>
                <a:effectLst/>
                <a:latin typeface="Times New Roman" panose="02020603050405020304" pitchFamily="18" charset="0"/>
                <a:cs typeface="Times New Roman" panose="02020603050405020304" pitchFamily="18" charset="0"/>
              </a:rPr>
              <a:t>What is vertex coloring of a graph?</a:t>
            </a:r>
            <a:br>
              <a:rPr lang="en-US" b="1"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a) A condition where any two vertices having a common edge should not have same color</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b) A condition where any two vertices having a common edge should always have same color</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c) A condition where all vertices should have a different color</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d) A condition where all vertices should have same color</a:t>
            </a:r>
          </a:p>
          <a:p>
            <a:pPr>
              <a:buAutoNum type="arabicPeriod"/>
            </a:pPr>
            <a:r>
              <a:rPr lang="en-US" b="1" i="0" dirty="0">
                <a:solidFill>
                  <a:srgbClr val="3A3A3A"/>
                </a:solidFill>
                <a:effectLst/>
                <a:latin typeface="Times New Roman" panose="02020603050405020304" pitchFamily="18" charset="0"/>
                <a:cs typeface="Times New Roman" panose="02020603050405020304" pitchFamily="18" charset="0"/>
              </a:rPr>
              <a:t>Minimum number of unique colors required for vertex coloring of a graph is called?</a:t>
            </a:r>
            <a:br>
              <a:rPr lang="en-US" b="1"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a) vertex matching</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b) chromatic index</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c) chromatic number</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d) color number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231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8FEE7-2BF1-A425-A3E0-6ACF79EC5D7B}"/>
              </a:ext>
            </a:extLst>
          </p:cNvPr>
          <p:cNvSpPr>
            <a:spLocks noGrp="1"/>
          </p:cNvSpPr>
          <p:nvPr>
            <p:ph type="title"/>
          </p:nvPr>
        </p:nvSpPr>
        <p:spPr/>
        <p:txBody>
          <a:bodyPr/>
          <a:lstStyle/>
          <a:p>
            <a:r>
              <a:rPr lang="en-IN" dirty="0"/>
              <a:t>Sample Questions</a:t>
            </a:r>
          </a:p>
        </p:txBody>
      </p:sp>
      <p:sp>
        <p:nvSpPr>
          <p:cNvPr id="3" name="Content Placeholder 2">
            <a:extLst>
              <a:ext uri="{FF2B5EF4-FFF2-40B4-BE49-F238E27FC236}">
                <a16:creationId xmlns:a16="http://schemas.microsoft.com/office/drawing/2014/main" id="{38482488-DA23-EF80-4F9E-DE14B0B02BEE}"/>
              </a:ext>
            </a:extLst>
          </p:cNvPr>
          <p:cNvSpPr>
            <a:spLocks noGrp="1"/>
          </p:cNvSpPr>
          <p:nvPr>
            <p:ph idx="1"/>
          </p:nvPr>
        </p:nvSpPr>
        <p:spPr/>
        <p:txBody>
          <a:bodyPr>
            <a:normAutofit/>
          </a:bodyPr>
          <a:lstStyle/>
          <a:p>
            <a:pPr marL="0" indent="0">
              <a:buNone/>
            </a:pPr>
            <a:r>
              <a:rPr lang="en-US" b="1" i="0" dirty="0">
                <a:solidFill>
                  <a:srgbClr val="3A3A3A"/>
                </a:solidFill>
                <a:effectLst/>
                <a:latin typeface="Times New Roman" panose="02020603050405020304" pitchFamily="18" charset="0"/>
                <a:cs typeface="Times New Roman" panose="02020603050405020304" pitchFamily="18" charset="0"/>
              </a:rPr>
              <a:t> How many unique colors will be required for proper vertex coloring of an empty graph having n vertices?</a:t>
            </a:r>
            <a:br>
              <a:rPr lang="en-US" b="1"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a) 0</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b) 1</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c) 2</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d) n</a:t>
            </a:r>
            <a:endParaRPr lang="en-US" dirty="0">
              <a:solidFill>
                <a:srgbClr val="3A3A3A"/>
              </a:solidFill>
              <a:latin typeface="Times New Roman" panose="02020603050405020304" pitchFamily="18" charset="0"/>
              <a:cs typeface="Times New Roman" panose="02020603050405020304" pitchFamily="18" charset="0"/>
            </a:endParaRPr>
          </a:p>
          <a:p>
            <a:pPr marL="0" indent="0">
              <a:buNone/>
            </a:pPr>
            <a:r>
              <a:rPr lang="en-US" b="1" i="0" dirty="0">
                <a:solidFill>
                  <a:srgbClr val="3A3A3A"/>
                </a:solidFill>
                <a:effectLst/>
                <a:latin typeface="Times New Roman" panose="02020603050405020304" pitchFamily="18" charset="0"/>
                <a:cs typeface="Times New Roman" panose="02020603050405020304" pitchFamily="18" charset="0"/>
              </a:rPr>
              <a:t>How many unique colors will be required for proper vertex coloring of a bipartite graph having n vertices?</a:t>
            </a:r>
            <a:br>
              <a:rPr lang="en-US" b="1"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a) 0</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b) 1</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c) 2</a:t>
            </a:r>
            <a:br>
              <a:rPr lang="en-US" dirty="0">
                <a:latin typeface="Times New Roman" panose="02020603050405020304" pitchFamily="18" charset="0"/>
                <a:cs typeface="Times New Roman" panose="02020603050405020304" pitchFamily="18" charset="0"/>
              </a:rPr>
            </a:br>
            <a:r>
              <a:rPr lang="en-US" b="0" i="0" dirty="0">
                <a:solidFill>
                  <a:srgbClr val="3A3A3A"/>
                </a:solidFill>
                <a:effectLst/>
                <a:latin typeface="Times New Roman" panose="02020603050405020304" pitchFamily="18" charset="0"/>
                <a:cs typeface="Times New Roman" panose="02020603050405020304" pitchFamily="18" charset="0"/>
              </a:rPr>
              <a:t>d) 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9285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98511-8290-94B4-AB1D-6CCBB73FA092}"/>
              </a:ext>
            </a:extLst>
          </p:cNvPr>
          <p:cNvSpPr>
            <a:spLocks noGrp="1"/>
          </p:cNvSpPr>
          <p:nvPr>
            <p:ph type="title"/>
          </p:nvPr>
        </p:nvSpPr>
        <p:spPr/>
        <p:txBody>
          <a:bodyPr/>
          <a:lstStyle/>
          <a:p>
            <a:r>
              <a:rPr lang="en-IN" dirty="0"/>
              <a:t>Video Link for the presentation</a:t>
            </a:r>
          </a:p>
        </p:txBody>
      </p:sp>
      <p:sp>
        <p:nvSpPr>
          <p:cNvPr id="3" name="Content Placeholder 2">
            <a:extLst>
              <a:ext uri="{FF2B5EF4-FFF2-40B4-BE49-F238E27FC236}">
                <a16:creationId xmlns:a16="http://schemas.microsoft.com/office/drawing/2014/main" id="{E6A78DA4-9C40-917C-4161-78EC85BEC5A6}"/>
              </a:ext>
            </a:extLst>
          </p:cNvPr>
          <p:cNvSpPr>
            <a:spLocks noGrp="1"/>
          </p:cNvSpPr>
          <p:nvPr>
            <p:ph idx="1"/>
          </p:nvPr>
        </p:nvSpPr>
        <p:spPr/>
        <p:txBody>
          <a:bodyPr/>
          <a:lstStyle/>
          <a:p>
            <a:r>
              <a:rPr lang="en-IN"/>
              <a:t>https://youtu.be/GX-2b_I9Yek</a:t>
            </a:r>
          </a:p>
        </p:txBody>
      </p:sp>
    </p:spTree>
    <p:extLst>
      <p:ext uri="{BB962C8B-B14F-4D97-AF65-F5344CB8AC3E}">
        <p14:creationId xmlns:p14="http://schemas.microsoft.com/office/powerpoint/2010/main" val="32778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FC38F-DA7A-B733-1A45-AF42C6A55E51}"/>
              </a:ext>
            </a:extLst>
          </p:cNvPr>
          <p:cNvSpPr>
            <a:spLocks noGrp="1"/>
          </p:cNvSpPr>
          <p:nvPr>
            <p:ph type="title"/>
          </p:nvPr>
        </p:nvSpPr>
        <p:spPr/>
        <p:txBody>
          <a:bodyPr anchor="ctr"/>
          <a:lstStyle/>
          <a:p>
            <a:pPr algn="ctr"/>
            <a:r>
              <a:rPr lang="en-IN" dirty="0">
                <a:latin typeface="Times New Roman" panose="02020603050405020304" pitchFamily="18" charset="0"/>
                <a:cs typeface="Times New Roman" panose="02020603050405020304" pitchFamily="18" charset="0"/>
              </a:rPr>
              <a:t>Major developments in later years	</a:t>
            </a:r>
          </a:p>
        </p:txBody>
      </p:sp>
      <p:sp>
        <p:nvSpPr>
          <p:cNvPr id="3" name="Content Placeholder 2">
            <a:extLst>
              <a:ext uri="{FF2B5EF4-FFF2-40B4-BE49-F238E27FC236}">
                <a16:creationId xmlns:a16="http://schemas.microsoft.com/office/drawing/2014/main" id="{ACFF7B67-A904-93E4-25C1-C1D83F40FF13}"/>
              </a:ext>
            </a:extLst>
          </p:cNvPr>
          <p:cNvSpPr>
            <a:spLocks noGrp="1"/>
          </p:cNvSpPr>
          <p:nvPr>
            <p:ph idx="1"/>
          </p:nvPr>
        </p:nvSpPr>
        <p:spPr/>
        <p:txBody>
          <a:bodyPr>
            <a:normAutofit/>
          </a:bodyPr>
          <a:lstStyle/>
          <a:p>
            <a:r>
              <a:rPr lang="en-US" sz="1800" b="0" i="0" u="none" strike="noStrike" dirty="0">
                <a:solidFill>
                  <a:srgbClr val="000000"/>
                </a:solidFill>
                <a:effectLst/>
                <a:latin typeface="Times New Roman" panose="02020603050405020304" pitchFamily="18" charset="0"/>
              </a:rPr>
              <a:t>While the conjecture was easy to encounter in practice but it demonstrated to be difficult to be proven.  The First supposed proof in 1890, by Alfred Bray Kempe stood for 10 years until was disproved by Percy John Heawood. </a:t>
            </a:r>
          </a:p>
          <a:p>
            <a:r>
              <a:rPr lang="en-US" sz="1800" b="0" i="0" u="none" strike="noStrike" dirty="0">
                <a:solidFill>
                  <a:srgbClr val="000000"/>
                </a:solidFill>
                <a:effectLst/>
                <a:latin typeface="Times New Roman" panose="02020603050405020304" pitchFamily="18" charset="0"/>
              </a:rPr>
              <a:t>It took until 1976 for the theorem to finally be proven.  This proof used a thousand cases, for which it required computer assistance, no human was able to verify the correctness of the proof. </a:t>
            </a:r>
          </a:p>
          <a:p>
            <a:pPr algn="just"/>
            <a:r>
              <a:rPr lang="en-US" sz="1800" b="0" i="0" u="none" strike="noStrike" dirty="0">
                <a:solidFill>
                  <a:srgbClr val="000000"/>
                </a:solidFill>
                <a:effectLst/>
                <a:latin typeface="Times New Roman" panose="02020603050405020304" pitchFamily="18" charset="0"/>
              </a:rPr>
              <a:t>This four-color theorem sparked the first major research on graph coloring. From this, it was logical step to extend planar graph coloring to coloring any given graph, determining the minimum number of colors such that a proper coloring of some graph exists with that number of colors.</a:t>
            </a:r>
            <a:endParaRPr lang="en-US" b="0" dirty="0">
              <a:effectLst/>
            </a:endParaRPr>
          </a:p>
          <a:p>
            <a:pPr>
              <a:buNone/>
            </a:pPr>
            <a:br>
              <a:rPr lang="en-US" dirty="0"/>
            </a:br>
            <a:endParaRPr lang="en-US" dirty="0"/>
          </a:p>
        </p:txBody>
      </p:sp>
    </p:spTree>
    <p:extLst>
      <p:ext uri="{BB962C8B-B14F-4D97-AF65-F5344CB8AC3E}">
        <p14:creationId xmlns:p14="http://schemas.microsoft.com/office/powerpoint/2010/main" val="2710993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7E3F-5E40-9E03-B0B5-D5F234E4A9A0}"/>
              </a:ext>
            </a:extLst>
          </p:cNvPr>
          <p:cNvSpPr>
            <a:spLocks noGrp="1"/>
          </p:cNvSpPr>
          <p:nvPr>
            <p:ph type="title"/>
          </p:nvPr>
        </p:nvSpPr>
        <p:spPr/>
        <p:txBody>
          <a:bodyPr anchor="ctr"/>
          <a:lstStyle/>
          <a:p>
            <a:pPr algn="ctr"/>
            <a:r>
              <a:rPr lang="en-IN"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762C3B5D-C55B-CCD4-4C7B-DB40588A3F02}"/>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In Graph theory graph colouring is a </a:t>
            </a:r>
            <a:r>
              <a:rPr lang="en-IN" sz="2400" dirty="0" err="1">
                <a:latin typeface="Times New Roman" panose="02020603050405020304" pitchFamily="18" charset="0"/>
                <a:cs typeface="Times New Roman" panose="02020603050405020304" pitchFamily="18" charset="0"/>
              </a:rPr>
              <a:t>methodic</a:t>
            </a:r>
            <a:r>
              <a:rPr lang="en-IN" sz="2400" dirty="0">
                <a:latin typeface="Times New Roman" panose="02020603050405020304" pitchFamily="18" charset="0"/>
                <a:cs typeface="Times New Roman" panose="02020603050405020304" pitchFamily="18" charset="0"/>
              </a:rPr>
              <a:t> assignment of labels traditionally called “colours” to elements of a graph.</a:t>
            </a:r>
          </a:p>
          <a:p>
            <a:r>
              <a:rPr lang="en-IN" sz="2400" dirty="0">
                <a:latin typeface="Times New Roman" panose="02020603050405020304" pitchFamily="18" charset="0"/>
                <a:cs typeface="Times New Roman" panose="02020603050405020304" pitchFamily="18" charset="0"/>
              </a:rPr>
              <a:t>The assignment is subject to certain constraints, such as that no two adjacent nodes in a graph has same colour.</a:t>
            </a:r>
          </a:p>
          <a:p>
            <a:r>
              <a:rPr lang="en-IN" sz="2400" dirty="0">
                <a:latin typeface="Times New Roman" panose="02020603050405020304" pitchFamily="18" charset="0"/>
                <a:cs typeface="Times New Roman" panose="02020603050405020304" pitchFamily="18" charset="0"/>
              </a:rPr>
              <a:t>Graph colouring in is a special case of  colouring the vertices of a graph is called as vertex colouring.</a:t>
            </a:r>
          </a:p>
          <a:p>
            <a:r>
              <a:rPr lang="en-IN" sz="2400" dirty="0">
                <a:latin typeface="Times New Roman" panose="02020603050405020304" pitchFamily="18" charset="0"/>
                <a:cs typeface="Times New Roman" panose="02020603050405020304" pitchFamily="18" charset="0"/>
              </a:rPr>
              <a:t>Colouring the edges is called as Edge colouring.</a:t>
            </a:r>
          </a:p>
          <a:p>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9622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4DAC-4A85-C0C3-ADA1-2FCF88AE1040}"/>
              </a:ext>
            </a:extLst>
          </p:cNvPr>
          <p:cNvSpPr>
            <a:spLocks noGrp="1"/>
          </p:cNvSpPr>
          <p:nvPr>
            <p:ph type="title"/>
          </p:nvPr>
        </p:nvSpPr>
        <p:spPr/>
        <p:txBody>
          <a:bodyPr anchor="t">
            <a:normAutofit/>
          </a:bodyPr>
          <a:lstStyle/>
          <a:p>
            <a:pPr algn="ctr"/>
            <a:r>
              <a:rPr lang="en-IN" sz="4000" dirty="0">
                <a:latin typeface="Times New Roman" panose="02020603050405020304" pitchFamily="18" charset="0"/>
                <a:cs typeface="Times New Roman" panose="02020603050405020304" pitchFamily="18" charset="0"/>
              </a:rPr>
              <a:t>Vertex colouring</a:t>
            </a:r>
          </a:p>
        </p:txBody>
      </p:sp>
      <p:sp>
        <p:nvSpPr>
          <p:cNvPr id="3" name="Content Placeholder 2">
            <a:extLst>
              <a:ext uri="{FF2B5EF4-FFF2-40B4-BE49-F238E27FC236}">
                <a16:creationId xmlns:a16="http://schemas.microsoft.com/office/drawing/2014/main" id="{F5EB02CF-B28E-9C93-6123-0423230F56B0}"/>
              </a:ext>
            </a:extLst>
          </p:cNvPr>
          <p:cNvSpPr>
            <a:spLocks noGrp="1"/>
          </p:cNvSpPr>
          <p:nvPr>
            <p:ph idx="1"/>
          </p:nvPr>
        </p:nvSpPr>
        <p:spPr>
          <a:xfrm>
            <a:off x="677334" y="1488613"/>
            <a:ext cx="8596668" cy="5226512"/>
          </a:xfrm>
        </p:spPr>
        <p:txBody>
          <a:bodyPr>
            <a:noAutofit/>
          </a:bodyPr>
          <a:lstStyle/>
          <a:p>
            <a:r>
              <a:rPr lang="en-IN" sz="2200" dirty="0">
                <a:latin typeface="Times New Roman" panose="02020603050405020304" pitchFamily="18" charset="0"/>
                <a:cs typeface="Times New Roman" panose="02020603050405020304" pitchFamily="18" charset="0"/>
              </a:rPr>
              <a:t>Colouring the vertices of graph such that no two adjacent colours have same colour </a:t>
            </a:r>
          </a:p>
          <a:p>
            <a:r>
              <a:rPr lang="en-IN" sz="2200" dirty="0">
                <a:latin typeface="Times New Roman" panose="02020603050405020304" pitchFamily="18" charset="0"/>
                <a:cs typeface="Times New Roman" panose="02020603050405020304" pitchFamily="18" charset="0"/>
              </a:rPr>
              <a:t>Vertex colouring Is often used to introduce graph colouring problems, since other colouring problems can be transformed into a vertex colouring instance.</a:t>
            </a:r>
          </a:p>
          <a:p>
            <a:r>
              <a:rPr lang="en-IN" sz="2200" dirty="0">
                <a:latin typeface="Times New Roman" panose="02020603050405020304" pitchFamily="18" charset="0"/>
                <a:cs typeface="Times New Roman" panose="02020603050405020304" pitchFamily="18" charset="0"/>
              </a:rPr>
              <a:t>The minimum number of colours we require to colour the vertices of a graph is known as chromatic number. Generally this number is always greater then one. </a:t>
            </a:r>
          </a:p>
          <a:p>
            <a:r>
              <a:rPr lang="en-IN" sz="2200" dirty="0">
                <a:latin typeface="Times New Roman" panose="02020603050405020304" pitchFamily="18" charset="0"/>
                <a:cs typeface="Times New Roman" panose="02020603050405020304" pitchFamily="18" charset="0"/>
              </a:rPr>
              <a:t>The concept of vertex colouring is used in many areas of computer science and mathematics. Additionally we can model complex real-life problems to vertex colouring problem.</a:t>
            </a:r>
          </a:p>
          <a:p>
            <a:r>
              <a:rPr lang="en-IN" sz="2200" dirty="0">
                <a:latin typeface="Times New Roman" panose="02020603050405020304" pitchFamily="18" charset="0"/>
                <a:cs typeface="Times New Roman" panose="02020603050405020304" pitchFamily="18" charset="0"/>
              </a:rPr>
              <a:t>Finding the chromatic number is difficult because it belongs to NP- complete class. </a:t>
            </a: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5931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6178-CB96-5B8C-46EA-F07CEA24F08D}"/>
              </a:ext>
            </a:extLst>
          </p:cNvPr>
          <p:cNvSpPr>
            <a:spLocks noGrp="1"/>
          </p:cNvSpPr>
          <p:nvPr>
            <p:ph type="title"/>
          </p:nvPr>
        </p:nvSpPr>
        <p:spPr>
          <a:xfrm>
            <a:off x="1484311" y="685801"/>
            <a:ext cx="10018713" cy="742950"/>
          </a:xfrm>
        </p:spPr>
        <p:txBody>
          <a:bodyPr anchor="ctr">
            <a:normAutofit/>
          </a:bodyPr>
          <a:lstStyle/>
          <a:p>
            <a:pPr algn="ctr"/>
            <a:r>
              <a:rPr lang="en-IN" dirty="0">
                <a:latin typeface="Times New Roman" panose="02020603050405020304" pitchFamily="18" charset="0"/>
                <a:cs typeface="Times New Roman" panose="02020603050405020304" pitchFamily="18" charset="0"/>
              </a:rPr>
              <a:t>Edge colouring</a:t>
            </a:r>
          </a:p>
        </p:txBody>
      </p:sp>
      <p:sp>
        <p:nvSpPr>
          <p:cNvPr id="3" name="Content Placeholder 2">
            <a:extLst>
              <a:ext uri="{FF2B5EF4-FFF2-40B4-BE49-F238E27FC236}">
                <a16:creationId xmlns:a16="http://schemas.microsoft.com/office/drawing/2014/main" id="{9AADFFF4-9A73-7B0B-F6F4-9701AE2F48EC}"/>
              </a:ext>
            </a:extLst>
          </p:cNvPr>
          <p:cNvSpPr>
            <a:spLocks noGrp="1"/>
          </p:cNvSpPr>
          <p:nvPr>
            <p:ph idx="1"/>
          </p:nvPr>
        </p:nvSpPr>
        <p:spPr>
          <a:xfrm>
            <a:off x="684210" y="1785938"/>
            <a:ext cx="10018713" cy="3976687"/>
          </a:xfrm>
        </p:spPr>
        <p:txBody>
          <a:bodyPr>
            <a:normAutofit/>
          </a:bodyPr>
          <a:lstStyle/>
          <a:p>
            <a:r>
              <a:rPr lang="en-IN" sz="2400" dirty="0">
                <a:latin typeface="Times New Roman" panose="02020603050405020304" pitchFamily="18" charset="0"/>
                <a:cs typeface="Times New Roman" panose="02020603050405020304" pitchFamily="18" charset="0"/>
              </a:rPr>
              <a:t>Edge colouring is colouring the edges such that no node/vertex is connected to the same coloured edges</a:t>
            </a:r>
          </a:p>
          <a:p>
            <a:r>
              <a:rPr lang="en-IN" sz="2400" dirty="0">
                <a:latin typeface="Times New Roman" panose="02020603050405020304" pitchFamily="18" charset="0"/>
                <a:cs typeface="Times New Roman" panose="02020603050405020304" pitchFamily="18" charset="0"/>
              </a:rPr>
              <a:t>An edge with </a:t>
            </a:r>
            <a:r>
              <a:rPr lang="en-IN" sz="2400" dirty="0" err="1">
                <a:latin typeface="Times New Roman" panose="02020603050405020304" pitchFamily="18" charset="0"/>
                <a:cs typeface="Times New Roman" panose="02020603050405020304" pitchFamily="18" charset="0"/>
              </a:rPr>
              <a:t>colors</a:t>
            </a:r>
            <a:r>
              <a:rPr lang="en-IN" sz="2400" dirty="0">
                <a:latin typeface="Times New Roman" panose="02020603050405020304" pitchFamily="18" charset="0"/>
                <a:cs typeface="Times New Roman" panose="02020603050405020304" pitchFamily="18" charset="0"/>
              </a:rPr>
              <a:t> k is known as k-edge-</a:t>
            </a:r>
            <a:r>
              <a:rPr lang="en-IN" sz="2400" dirty="0" err="1">
                <a:latin typeface="Times New Roman" panose="02020603050405020304" pitchFamily="18" charset="0"/>
                <a:cs typeface="Times New Roman" panose="02020603050405020304" pitchFamily="18" charset="0"/>
              </a:rPr>
              <a:t>colored</a:t>
            </a:r>
            <a:r>
              <a:rPr lang="en-IN" sz="2400" dirty="0">
                <a:latin typeface="Times New Roman" panose="02020603050405020304" pitchFamily="18" charset="0"/>
                <a:cs typeface="Times New Roman" panose="02020603050405020304" pitchFamily="18" charset="0"/>
              </a:rPr>
              <a:t> graph.</a:t>
            </a:r>
          </a:p>
          <a:p>
            <a:r>
              <a:rPr lang="en-IN" sz="2400" dirty="0">
                <a:latin typeface="Times New Roman" panose="02020603050405020304" pitchFamily="18" charset="0"/>
                <a:cs typeface="Times New Roman" panose="02020603050405020304" pitchFamily="18" charset="0"/>
              </a:rPr>
              <a:t>It is also same like the vertex </a:t>
            </a:r>
            <a:r>
              <a:rPr lang="en-IN" sz="2400" dirty="0" err="1">
                <a:latin typeface="Times New Roman" panose="02020603050405020304" pitchFamily="18" charset="0"/>
                <a:cs typeface="Times New Roman" panose="02020603050405020304" pitchFamily="18" charset="0"/>
              </a:rPr>
              <a:t>coloring</a:t>
            </a:r>
            <a:r>
              <a:rPr lang="en-IN" sz="2400" dirty="0">
                <a:latin typeface="Times New Roman" panose="02020603050405020304" pitchFamily="18" charset="0"/>
                <a:cs typeface="Times New Roman" panose="02020603050405020304" pitchFamily="18" charset="0"/>
              </a:rPr>
              <a:t> but </a:t>
            </a:r>
            <a:r>
              <a:rPr lang="en-IN" sz="2400" dirty="0" err="1">
                <a:latin typeface="Times New Roman" panose="02020603050405020304" pitchFamily="18" charset="0"/>
                <a:cs typeface="Times New Roman" panose="02020603050405020304" pitchFamily="18" charset="0"/>
              </a:rPr>
              <a:t>colored</a:t>
            </a:r>
            <a:r>
              <a:rPr lang="en-IN" sz="2400" dirty="0">
                <a:latin typeface="Times New Roman" panose="02020603050405020304" pitchFamily="18" charset="0"/>
                <a:cs typeface="Times New Roman" panose="02020603050405020304" pitchFamily="18" charset="0"/>
              </a:rPr>
              <a:t> the </a:t>
            </a:r>
            <a:r>
              <a:rPr lang="en-IN" sz="2400" dirty="0" err="1">
                <a:latin typeface="Times New Roman" panose="02020603050405020304" pitchFamily="18" charset="0"/>
                <a:cs typeface="Times New Roman" panose="02020603050405020304" pitchFamily="18" charset="0"/>
              </a:rPr>
              <a:t>egdes</a:t>
            </a:r>
            <a:r>
              <a:rPr lang="en-IN" sz="2400" dirty="0">
                <a:latin typeface="Times New Roman" panose="02020603050405020304" pitchFamily="18" charset="0"/>
                <a:cs typeface="Times New Roman" panose="02020603050405020304" pitchFamily="18" charset="0"/>
              </a:rPr>
              <a:t> instead of vertices.</a:t>
            </a:r>
          </a:p>
          <a:p>
            <a:r>
              <a:rPr lang="en-IN" sz="2400" dirty="0">
                <a:latin typeface="Times New Roman" panose="02020603050405020304" pitchFamily="18" charset="0"/>
                <a:cs typeface="Times New Roman" panose="02020603050405020304" pitchFamily="18" charset="0"/>
              </a:rPr>
              <a:t>The minimum number of </a:t>
            </a:r>
            <a:r>
              <a:rPr lang="en-IN" sz="2400" dirty="0" err="1">
                <a:latin typeface="Times New Roman" panose="02020603050405020304" pitchFamily="18" charset="0"/>
                <a:cs typeface="Times New Roman" panose="02020603050405020304" pitchFamily="18" charset="0"/>
              </a:rPr>
              <a:t>colors</a:t>
            </a:r>
            <a:r>
              <a:rPr lang="en-IN" sz="2400" dirty="0">
                <a:latin typeface="Times New Roman" panose="02020603050405020304" pitchFamily="18" charset="0"/>
                <a:cs typeface="Times New Roman" panose="02020603050405020304" pitchFamily="18" charset="0"/>
              </a:rPr>
              <a:t> required to do the edge </a:t>
            </a:r>
            <a:r>
              <a:rPr lang="en-IN" sz="2400" dirty="0" err="1">
                <a:latin typeface="Times New Roman" panose="02020603050405020304" pitchFamily="18" charset="0"/>
                <a:cs typeface="Times New Roman" panose="02020603050405020304" pitchFamily="18" charset="0"/>
              </a:rPr>
              <a:t>coloring</a:t>
            </a:r>
            <a:r>
              <a:rPr lang="en-IN" sz="2400" dirty="0">
                <a:latin typeface="Times New Roman" panose="02020603050405020304" pitchFamily="18" charset="0"/>
                <a:cs typeface="Times New Roman" panose="02020603050405020304" pitchFamily="18" charset="0"/>
              </a:rPr>
              <a:t> is known as chromatic number.</a:t>
            </a:r>
          </a:p>
        </p:txBody>
      </p:sp>
    </p:spTree>
    <p:extLst>
      <p:ext uri="{BB962C8B-B14F-4D97-AF65-F5344CB8AC3E}">
        <p14:creationId xmlns:p14="http://schemas.microsoft.com/office/powerpoint/2010/main" val="1407914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99FE5-7D46-7144-A975-CC8CA57388B5}"/>
              </a:ext>
            </a:extLst>
          </p:cNvPr>
          <p:cNvSpPr>
            <a:spLocks noGrp="1"/>
          </p:cNvSpPr>
          <p:nvPr>
            <p:ph type="title"/>
          </p:nvPr>
        </p:nvSpPr>
        <p:spPr>
          <a:xfrm>
            <a:off x="1484311" y="685801"/>
            <a:ext cx="10018713" cy="742950"/>
          </a:xfrm>
        </p:spPr>
        <p:txBody>
          <a:bodyPr>
            <a:normAutofit/>
          </a:bodyPr>
          <a:lstStyle/>
          <a:p>
            <a:r>
              <a:rPr lang="en-IN" dirty="0"/>
              <a:t>Example</a:t>
            </a:r>
          </a:p>
        </p:txBody>
      </p:sp>
      <p:sp>
        <p:nvSpPr>
          <p:cNvPr id="6" name="Oval 5">
            <a:extLst>
              <a:ext uri="{FF2B5EF4-FFF2-40B4-BE49-F238E27FC236}">
                <a16:creationId xmlns:a16="http://schemas.microsoft.com/office/drawing/2014/main" id="{12D663E7-BBC4-2364-1056-B0D938CA2E9A}"/>
              </a:ext>
            </a:extLst>
          </p:cNvPr>
          <p:cNvSpPr/>
          <p:nvPr/>
        </p:nvSpPr>
        <p:spPr>
          <a:xfrm>
            <a:off x="2400776" y="1596672"/>
            <a:ext cx="400050" cy="371475"/>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sp>
        <p:nvSpPr>
          <p:cNvPr id="12" name="Oval 11">
            <a:extLst>
              <a:ext uri="{FF2B5EF4-FFF2-40B4-BE49-F238E27FC236}">
                <a16:creationId xmlns:a16="http://schemas.microsoft.com/office/drawing/2014/main" id="{799B833D-77F1-16CD-6BD9-E4B37BDF35E3}"/>
              </a:ext>
            </a:extLst>
          </p:cNvPr>
          <p:cNvSpPr/>
          <p:nvPr/>
        </p:nvSpPr>
        <p:spPr>
          <a:xfrm>
            <a:off x="1084261" y="3221830"/>
            <a:ext cx="400050" cy="414337"/>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3" name="Oval 12">
            <a:extLst>
              <a:ext uri="{FF2B5EF4-FFF2-40B4-BE49-F238E27FC236}">
                <a16:creationId xmlns:a16="http://schemas.microsoft.com/office/drawing/2014/main" id="{8B5508C7-8FC0-C801-DBB4-C6D25FD7613B}"/>
              </a:ext>
            </a:extLst>
          </p:cNvPr>
          <p:cNvSpPr/>
          <p:nvPr/>
        </p:nvSpPr>
        <p:spPr>
          <a:xfrm>
            <a:off x="2459362" y="4767630"/>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p>
        </p:txBody>
      </p:sp>
      <p:sp>
        <p:nvSpPr>
          <p:cNvPr id="14" name="Oval 13">
            <a:extLst>
              <a:ext uri="{FF2B5EF4-FFF2-40B4-BE49-F238E27FC236}">
                <a16:creationId xmlns:a16="http://schemas.microsoft.com/office/drawing/2014/main" id="{FD15863C-62FB-6F52-08C6-53E7986AC8AB}"/>
              </a:ext>
            </a:extLst>
          </p:cNvPr>
          <p:cNvSpPr/>
          <p:nvPr/>
        </p:nvSpPr>
        <p:spPr>
          <a:xfrm>
            <a:off x="4171950" y="1563700"/>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15" name="Oval 14">
            <a:extLst>
              <a:ext uri="{FF2B5EF4-FFF2-40B4-BE49-F238E27FC236}">
                <a16:creationId xmlns:a16="http://schemas.microsoft.com/office/drawing/2014/main" id="{B123548D-5590-0694-BE37-C3119A36B8D8}"/>
              </a:ext>
            </a:extLst>
          </p:cNvPr>
          <p:cNvSpPr/>
          <p:nvPr/>
        </p:nvSpPr>
        <p:spPr>
          <a:xfrm>
            <a:off x="6493667" y="1596672"/>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
        <p:nvSpPr>
          <p:cNvPr id="16" name="Oval 15">
            <a:extLst>
              <a:ext uri="{FF2B5EF4-FFF2-40B4-BE49-F238E27FC236}">
                <a16:creationId xmlns:a16="http://schemas.microsoft.com/office/drawing/2014/main" id="{0A4F5AB2-66F3-4983-D469-CFCE3E74DBFD}"/>
              </a:ext>
            </a:extLst>
          </p:cNvPr>
          <p:cNvSpPr/>
          <p:nvPr/>
        </p:nvSpPr>
        <p:spPr>
          <a:xfrm>
            <a:off x="7743826" y="3125431"/>
            <a:ext cx="400050" cy="4143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7" name="Oval 16">
            <a:extLst>
              <a:ext uri="{FF2B5EF4-FFF2-40B4-BE49-F238E27FC236}">
                <a16:creationId xmlns:a16="http://schemas.microsoft.com/office/drawing/2014/main" id="{3127CD32-F3FA-9C63-BE41-C863542DA6B1}"/>
              </a:ext>
            </a:extLst>
          </p:cNvPr>
          <p:cNvSpPr/>
          <p:nvPr/>
        </p:nvSpPr>
        <p:spPr>
          <a:xfrm>
            <a:off x="6617492"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p>
        </p:txBody>
      </p:sp>
      <p:sp>
        <p:nvSpPr>
          <p:cNvPr id="18" name="Oval 17">
            <a:extLst>
              <a:ext uri="{FF2B5EF4-FFF2-40B4-BE49-F238E27FC236}">
                <a16:creationId xmlns:a16="http://schemas.microsoft.com/office/drawing/2014/main" id="{762D39AF-3EE4-CB64-FC7B-FBA7596658C9}"/>
              </a:ext>
            </a:extLst>
          </p:cNvPr>
          <p:cNvSpPr/>
          <p:nvPr/>
        </p:nvSpPr>
        <p:spPr>
          <a:xfrm>
            <a:off x="4171950"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p>
        </p:txBody>
      </p:sp>
      <p:cxnSp>
        <p:nvCxnSpPr>
          <p:cNvPr id="20" name="Straight Connector 19">
            <a:extLst>
              <a:ext uri="{FF2B5EF4-FFF2-40B4-BE49-F238E27FC236}">
                <a16:creationId xmlns:a16="http://schemas.microsoft.com/office/drawing/2014/main" id="{A0D424F5-8AC9-C0FB-72B0-CD91D8E19219}"/>
              </a:ext>
            </a:extLst>
          </p:cNvPr>
          <p:cNvCxnSpPr>
            <a:cxnSpLocks/>
            <a:stCxn id="12" idx="7"/>
            <a:endCxn id="6" idx="3"/>
          </p:cNvCxnSpPr>
          <p:nvPr/>
        </p:nvCxnSpPr>
        <p:spPr>
          <a:xfrm flipV="1">
            <a:off x="1425725" y="1913746"/>
            <a:ext cx="1033637" cy="136876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D160E90C-8D99-E807-EDE0-5F9C332BBEC9}"/>
              </a:ext>
            </a:extLst>
          </p:cNvPr>
          <p:cNvCxnSpPr>
            <a:stCxn id="12" idx="5"/>
            <a:endCxn id="13" idx="1"/>
          </p:cNvCxnSpPr>
          <p:nvPr/>
        </p:nvCxnSpPr>
        <p:spPr>
          <a:xfrm>
            <a:off x="1425725" y="3575489"/>
            <a:ext cx="1092223" cy="124654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622309EB-E510-9181-81FB-CF4EBB703CFC}"/>
              </a:ext>
            </a:extLst>
          </p:cNvPr>
          <p:cNvCxnSpPr>
            <a:cxnSpLocks/>
            <a:stCxn id="6" idx="6"/>
            <a:endCxn id="14" idx="2"/>
          </p:cNvCxnSpPr>
          <p:nvPr/>
        </p:nvCxnSpPr>
        <p:spPr>
          <a:xfrm flipV="1">
            <a:off x="2800826" y="1749438"/>
            <a:ext cx="1371124" cy="3297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C527310C-E39B-37D4-3C3B-5C46BEB8CE46}"/>
              </a:ext>
            </a:extLst>
          </p:cNvPr>
          <p:cNvCxnSpPr>
            <a:cxnSpLocks/>
            <a:stCxn id="14" idx="6"/>
            <a:endCxn id="15" idx="2"/>
          </p:cNvCxnSpPr>
          <p:nvPr/>
        </p:nvCxnSpPr>
        <p:spPr>
          <a:xfrm>
            <a:off x="4572000" y="1749438"/>
            <a:ext cx="1921667" cy="329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18EB378-9109-33FC-9FD3-00EB909A3F00}"/>
              </a:ext>
            </a:extLst>
          </p:cNvPr>
          <p:cNvCxnSpPr>
            <a:stCxn id="15" idx="5"/>
            <a:endCxn id="16" idx="0"/>
          </p:cNvCxnSpPr>
          <p:nvPr/>
        </p:nvCxnSpPr>
        <p:spPr>
          <a:xfrm>
            <a:off x="6835131" y="1913746"/>
            <a:ext cx="1108720" cy="12116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DF9BA1A-4B40-C856-AD09-ACC0A9B0C5DF}"/>
              </a:ext>
            </a:extLst>
          </p:cNvPr>
          <p:cNvCxnSpPr>
            <a:cxnSpLocks/>
            <a:stCxn id="16" idx="4"/>
            <a:endCxn id="17" idx="7"/>
          </p:cNvCxnSpPr>
          <p:nvPr/>
        </p:nvCxnSpPr>
        <p:spPr>
          <a:xfrm flipH="1">
            <a:off x="6958956" y="3539768"/>
            <a:ext cx="984895" cy="128226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9ED9491E-A626-A7D3-2E5D-C58BDF1AF824}"/>
              </a:ext>
            </a:extLst>
          </p:cNvPr>
          <p:cNvCxnSpPr>
            <a:cxnSpLocks/>
            <a:stCxn id="17" idx="2"/>
            <a:endCxn id="18" idx="6"/>
          </p:cNvCxnSpPr>
          <p:nvPr/>
        </p:nvCxnSpPr>
        <p:spPr>
          <a:xfrm flipH="1">
            <a:off x="4572000" y="4953369"/>
            <a:ext cx="204549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A1DF27FA-7CFA-CCD1-ABB3-7E4EE3F7A0CC}"/>
              </a:ext>
            </a:extLst>
          </p:cNvPr>
          <p:cNvCxnSpPr>
            <a:cxnSpLocks/>
            <a:stCxn id="13" idx="6"/>
            <a:endCxn id="18" idx="2"/>
          </p:cNvCxnSpPr>
          <p:nvPr/>
        </p:nvCxnSpPr>
        <p:spPr>
          <a:xfrm>
            <a:off x="2859412" y="4953368"/>
            <a:ext cx="1312538"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2AFF257-EE9A-3D36-06D1-D046B0CFC1AD}"/>
              </a:ext>
            </a:extLst>
          </p:cNvPr>
          <p:cNvCxnSpPr>
            <a:cxnSpLocks/>
            <a:stCxn id="13" idx="0"/>
            <a:endCxn id="6" idx="4"/>
          </p:cNvCxnSpPr>
          <p:nvPr/>
        </p:nvCxnSpPr>
        <p:spPr>
          <a:xfrm flipH="1" flipV="1">
            <a:off x="2600801" y="1968147"/>
            <a:ext cx="58586" cy="27994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98BAC00-2220-F49A-8BA8-8C640E5B8679}"/>
              </a:ext>
            </a:extLst>
          </p:cNvPr>
          <p:cNvCxnSpPr>
            <a:stCxn id="17" idx="0"/>
            <a:endCxn id="15" idx="4"/>
          </p:cNvCxnSpPr>
          <p:nvPr/>
        </p:nvCxnSpPr>
        <p:spPr>
          <a:xfrm flipH="1" flipV="1">
            <a:off x="6693692" y="1968147"/>
            <a:ext cx="123825" cy="27994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731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05AFE-D04C-49A3-217D-0183951A7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12A30-A953-68B9-FE67-726E242467E8}"/>
              </a:ext>
            </a:extLst>
          </p:cNvPr>
          <p:cNvSpPr>
            <a:spLocks noGrp="1"/>
          </p:cNvSpPr>
          <p:nvPr>
            <p:ph type="title"/>
          </p:nvPr>
        </p:nvSpPr>
        <p:spPr>
          <a:xfrm>
            <a:off x="1484311" y="685801"/>
            <a:ext cx="10018713" cy="742950"/>
          </a:xfrm>
        </p:spPr>
        <p:txBody>
          <a:bodyPr>
            <a:normAutofit/>
          </a:bodyPr>
          <a:lstStyle/>
          <a:p>
            <a:r>
              <a:rPr lang="en-IN" dirty="0"/>
              <a:t>Example</a:t>
            </a:r>
          </a:p>
        </p:txBody>
      </p:sp>
      <p:sp>
        <p:nvSpPr>
          <p:cNvPr id="6" name="Oval 5">
            <a:extLst>
              <a:ext uri="{FF2B5EF4-FFF2-40B4-BE49-F238E27FC236}">
                <a16:creationId xmlns:a16="http://schemas.microsoft.com/office/drawing/2014/main" id="{A3AC654B-C174-035F-B313-9205F42F8FB2}"/>
              </a:ext>
            </a:extLst>
          </p:cNvPr>
          <p:cNvSpPr/>
          <p:nvPr/>
        </p:nvSpPr>
        <p:spPr>
          <a:xfrm>
            <a:off x="2400776" y="1596672"/>
            <a:ext cx="400050" cy="371475"/>
          </a:xfrm>
          <a:prstGeom prst="ellipse">
            <a:avLst/>
          </a:prstGeom>
          <a:solidFill>
            <a:schemeClr val="bg1"/>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sp>
        <p:nvSpPr>
          <p:cNvPr id="12" name="Oval 11">
            <a:extLst>
              <a:ext uri="{FF2B5EF4-FFF2-40B4-BE49-F238E27FC236}">
                <a16:creationId xmlns:a16="http://schemas.microsoft.com/office/drawing/2014/main" id="{BC99A3A9-0594-A8BE-C8A2-CF6F8C1A7544}"/>
              </a:ext>
            </a:extLst>
          </p:cNvPr>
          <p:cNvSpPr/>
          <p:nvPr/>
        </p:nvSpPr>
        <p:spPr>
          <a:xfrm>
            <a:off x="1084261" y="3221830"/>
            <a:ext cx="400050" cy="414337"/>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3" name="Oval 12">
            <a:extLst>
              <a:ext uri="{FF2B5EF4-FFF2-40B4-BE49-F238E27FC236}">
                <a16:creationId xmlns:a16="http://schemas.microsoft.com/office/drawing/2014/main" id="{30A7ACF8-9DBB-8326-7139-6D7AEE6E6DEA}"/>
              </a:ext>
            </a:extLst>
          </p:cNvPr>
          <p:cNvSpPr/>
          <p:nvPr/>
        </p:nvSpPr>
        <p:spPr>
          <a:xfrm>
            <a:off x="2459362" y="4767630"/>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p>
        </p:txBody>
      </p:sp>
      <p:sp>
        <p:nvSpPr>
          <p:cNvPr id="14" name="Oval 13">
            <a:extLst>
              <a:ext uri="{FF2B5EF4-FFF2-40B4-BE49-F238E27FC236}">
                <a16:creationId xmlns:a16="http://schemas.microsoft.com/office/drawing/2014/main" id="{2015A135-BFA8-9657-E7FB-EA56A914CC1B}"/>
              </a:ext>
            </a:extLst>
          </p:cNvPr>
          <p:cNvSpPr/>
          <p:nvPr/>
        </p:nvSpPr>
        <p:spPr>
          <a:xfrm>
            <a:off x="4171950" y="1563700"/>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15" name="Oval 14">
            <a:extLst>
              <a:ext uri="{FF2B5EF4-FFF2-40B4-BE49-F238E27FC236}">
                <a16:creationId xmlns:a16="http://schemas.microsoft.com/office/drawing/2014/main" id="{464039BF-587E-EC8B-8503-96CC6FC9265D}"/>
              </a:ext>
            </a:extLst>
          </p:cNvPr>
          <p:cNvSpPr/>
          <p:nvPr/>
        </p:nvSpPr>
        <p:spPr>
          <a:xfrm>
            <a:off x="6493667" y="1596672"/>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
        <p:nvSpPr>
          <p:cNvPr id="16" name="Oval 15">
            <a:extLst>
              <a:ext uri="{FF2B5EF4-FFF2-40B4-BE49-F238E27FC236}">
                <a16:creationId xmlns:a16="http://schemas.microsoft.com/office/drawing/2014/main" id="{30F8E195-4098-A5FA-6D15-EF79B9820C20}"/>
              </a:ext>
            </a:extLst>
          </p:cNvPr>
          <p:cNvSpPr/>
          <p:nvPr/>
        </p:nvSpPr>
        <p:spPr>
          <a:xfrm>
            <a:off x="7743826" y="3125431"/>
            <a:ext cx="400050" cy="4143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7" name="Oval 16">
            <a:extLst>
              <a:ext uri="{FF2B5EF4-FFF2-40B4-BE49-F238E27FC236}">
                <a16:creationId xmlns:a16="http://schemas.microsoft.com/office/drawing/2014/main" id="{57EA344D-03F4-444B-5B67-55514580E20F}"/>
              </a:ext>
            </a:extLst>
          </p:cNvPr>
          <p:cNvSpPr/>
          <p:nvPr/>
        </p:nvSpPr>
        <p:spPr>
          <a:xfrm>
            <a:off x="6617492"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p>
        </p:txBody>
      </p:sp>
      <p:sp>
        <p:nvSpPr>
          <p:cNvPr id="18" name="Oval 17">
            <a:extLst>
              <a:ext uri="{FF2B5EF4-FFF2-40B4-BE49-F238E27FC236}">
                <a16:creationId xmlns:a16="http://schemas.microsoft.com/office/drawing/2014/main" id="{FBA8E46A-31BE-E30D-AC51-18B82F940CB5}"/>
              </a:ext>
            </a:extLst>
          </p:cNvPr>
          <p:cNvSpPr/>
          <p:nvPr/>
        </p:nvSpPr>
        <p:spPr>
          <a:xfrm>
            <a:off x="4171950"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p>
        </p:txBody>
      </p:sp>
      <p:cxnSp>
        <p:nvCxnSpPr>
          <p:cNvPr id="20" name="Straight Connector 19">
            <a:extLst>
              <a:ext uri="{FF2B5EF4-FFF2-40B4-BE49-F238E27FC236}">
                <a16:creationId xmlns:a16="http://schemas.microsoft.com/office/drawing/2014/main" id="{58EE1B0B-E93A-B365-FA65-471558C027ED}"/>
              </a:ext>
            </a:extLst>
          </p:cNvPr>
          <p:cNvCxnSpPr>
            <a:cxnSpLocks/>
            <a:stCxn id="12" idx="7"/>
            <a:endCxn id="6" idx="3"/>
          </p:cNvCxnSpPr>
          <p:nvPr/>
        </p:nvCxnSpPr>
        <p:spPr>
          <a:xfrm flipV="1">
            <a:off x="1425725" y="1913746"/>
            <a:ext cx="1033637" cy="136876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08A9DA58-1E30-9AD8-9BFF-E6B0F0943D65}"/>
              </a:ext>
            </a:extLst>
          </p:cNvPr>
          <p:cNvCxnSpPr>
            <a:stCxn id="12" idx="5"/>
            <a:endCxn id="13" idx="1"/>
          </p:cNvCxnSpPr>
          <p:nvPr/>
        </p:nvCxnSpPr>
        <p:spPr>
          <a:xfrm>
            <a:off x="1425725" y="3575489"/>
            <a:ext cx="1092223" cy="124654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90A1B67C-6563-E16A-78A1-EFD88302C609}"/>
              </a:ext>
            </a:extLst>
          </p:cNvPr>
          <p:cNvCxnSpPr>
            <a:cxnSpLocks/>
            <a:stCxn id="6" idx="6"/>
            <a:endCxn id="14" idx="2"/>
          </p:cNvCxnSpPr>
          <p:nvPr/>
        </p:nvCxnSpPr>
        <p:spPr>
          <a:xfrm flipV="1">
            <a:off x="2800826" y="1749438"/>
            <a:ext cx="1371124" cy="3297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81A452F-1449-FEB6-D71B-2123207B3CC2}"/>
              </a:ext>
            </a:extLst>
          </p:cNvPr>
          <p:cNvCxnSpPr>
            <a:cxnSpLocks/>
            <a:stCxn id="14" idx="6"/>
            <a:endCxn id="15" idx="2"/>
          </p:cNvCxnSpPr>
          <p:nvPr/>
        </p:nvCxnSpPr>
        <p:spPr>
          <a:xfrm>
            <a:off x="4572000" y="1749438"/>
            <a:ext cx="1921667" cy="329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D9A6184-0DF0-230B-E2F2-3035D8A8A979}"/>
              </a:ext>
            </a:extLst>
          </p:cNvPr>
          <p:cNvCxnSpPr>
            <a:stCxn id="15" idx="5"/>
            <a:endCxn id="16" idx="0"/>
          </p:cNvCxnSpPr>
          <p:nvPr/>
        </p:nvCxnSpPr>
        <p:spPr>
          <a:xfrm>
            <a:off x="6835131" y="1913746"/>
            <a:ext cx="1108720" cy="12116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13FB2591-C3CA-7334-8749-0C000293DC4C}"/>
              </a:ext>
            </a:extLst>
          </p:cNvPr>
          <p:cNvCxnSpPr>
            <a:cxnSpLocks/>
            <a:stCxn id="16" idx="4"/>
            <a:endCxn id="17" idx="7"/>
          </p:cNvCxnSpPr>
          <p:nvPr/>
        </p:nvCxnSpPr>
        <p:spPr>
          <a:xfrm flipH="1">
            <a:off x="6958956" y="3539768"/>
            <a:ext cx="984895" cy="128226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9352D1F-5B2B-3851-B440-4DA355E92296}"/>
              </a:ext>
            </a:extLst>
          </p:cNvPr>
          <p:cNvCxnSpPr>
            <a:cxnSpLocks/>
            <a:stCxn id="17" idx="2"/>
            <a:endCxn id="18" idx="6"/>
          </p:cNvCxnSpPr>
          <p:nvPr/>
        </p:nvCxnSpPr>
        <p:spPr>
          <a:xfrm flipH="1">
            <a:off x="4572000" y="4953369"/>
            <a:ext cx="204549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12BCDC3-5CCC-8E88-3236-FA788478EC28}"/>
              </a:ext>
            </a:extLst>
          </p:cNvPr>
          <p:cNvCxnSpPr>
            <a:cxnSpLocks/>
            <a:stCxn id="13" idx="6"/>
            <a:endCxn id="18" idx="2"/>
          </p:cNvCxnSpPr>
          <p:nvPr/>
        </p:nvCxnSpPr>
        <p:spPr>
          <a:xfrm>
            <a:off x="2859412" y="4953368"/>
            <a:ext cx="1312538"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941CF45-C1EA-14D9-7061-104A0B0E39BA}"/>
              </a:ext>
            </a:extLst>
          </p:cNvPr>
          <p:cNvCxnSpPr>
            <a:cxnSpLocks/>
            <a:stCxn id="13" idx="0"/>
            <a:endCxn id="6" idx="4"/>
          </p:cNvCxnSpPr>
          <p:nvPr/>
        </p:nvCxnSpPr>
        <p:spPr>
          <a:xfrm flipH="1" flipV="1">
            <a:off x="2600801" y="1968147"/>
            <a:ext cx="58586" cy="27994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BEA88B1-E744-8BD0-D936-958268DC6562}"/>
              </a:ext>
            </a:extLst>
          </p:cNvPr>
          <p:cNvCxnSpPr>
            <a:stCxn id="17" idx="0"/>
            <a:endCxn id="15" idx="4"/>
          </p:cNvCxnSpPr>
          <p:nvPr/>
        </p:nvCxnSpPr>
        <p:spPr>
          <a:xfrm flipH="1" flipV="1">
            <a:off x="6693692" y="1968147"/>
            <a:ext cx="123825" cy="27994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35887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07749-0E5A-7B5F-FB3D-25ACDBA254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AB4BB2-D8FD-57DA-2DA8-6C081A9C0DC4}"/>
              </a:ext>
            </a:extLst>
          </p:cNvPr>
          <p:cNvSpPr>
            <a:spLocks noGrp="1"/>
          </p:cNvSpPr>
          <p:nvPr>
            <p:ph type="title"/>
          </p:nvPr>
        </p:nvSpPr>
        <p:spPr>
          <a:xfrm>
            <a:off x="1484311" y="685801"/>
            <a:ext cx="10018713" cy="742950"/>
          </a:xfrm>
        </p:spPr>
        <p:txBody>
          <a:bodyPr>
            <a:normAutofit/>
          </a:bodyPr>
          <a:lstStyle/>
          <a:p>
            <a:r>
              <a:rPr lang="en-IN" dirty="0"/>
              <a:t>Example</a:t>
            </a:r>
          </a:p>
        </p:txBody>
      </p:sp>
      <p:sp>
        <p:nvSpPr>
          <p:cNvPr id="6" name="Oval 5">
            <a:extLst>
              <a:ext uri="{FF2B5EF4-FFF2-40B4-BE49-F238E27FC236}">
                <a16:creationId xmlns:a16="http://schemas.microsoft.com/office/drawing/2014/main" id="{8AC8F147-C614-D61A-BB5E-AA650B3530EA}"/>
              </a:ext>
            </a:extLst>
          </p:cNvPr>
          <p:cNvSpPr/>
          <p:nvPr/>
        </p:nvSpPr>
        <p:spPr>
          <a:xfrm>
            <a:off x="2400776" y="1596672"/>
            <a:ext cx="400050" cy="371475"/>
          </a:xfrm>
          <a:prstGeom prst="ellipse">
            <a:avLst/>
          </a:prstGeom>
          <a:solidFill>
            <a:srgbClr val="FF0000"/>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2</a:t>
            </a:r>
          </a:p>
        </p:txBody>
      </p:sp>
      <p:sp>
        <p:nvSpPr>
          <p:cNvPr id="12" name="Oval 11">
            <a:extLst>
              <a:ext uri="{FF2B5EF4-FFF2-40B4-BE49-F238E27FC236}">
                <a16:creationId xmlns:a16="http://schemas.microsoft.com/office/drawing/2014/main" id="{4FA5ADF7-20BB-4AB8-3767-19DFF56A95AC}"/>
              </a:ext>
            </a:extLst>
          </p:cNvPr>
          <p:cNvSpPr/>
          <p:nvPr/>
        </p:nvSpPr>
        <p:spPr>
          <a:xfrm>
            <a:off x="1084261" y="3221830"/>
            <a:ext cx="400050" cy="414337"/>
          </a:xfrm>
          <a:prstGeom prst="ellipse">
            <a:avLst/>
          </a:prstGeom>
          <a:solidFill>
            <a:schemeClr val="accent2"/>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1</a:t>
            </a:r>
          </a:p>
        </p:txBody>
      </p:sp>
      <p:sp>
        <p:nvSpPr>
          <p:cNvPr id="13" name="Oval 12">
            <a:extLst>
              <a:ext uri="{FF2B5EF4-FFF2-40B4-BE49-F238E27FC236}">
                <a16:creationId xmlns:a16="http://schemas.microsoft.com/office/drawing/2014/main" id="{E7F7FDF3-350F-2D4C-B2A6-8825DCCEED63}"/>
              </a:ext>
            </a:extLst>
          </p:cNvPr>
          <p:cNvSpPr/>
          <p:nvPr/>
        </p:nvSpPr>
        <p:spPr>
          <a:xfrm>
            <a:off x="2459362" y="4767630"/>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8</a:t>
            </a:r>
          </a:p>
        </p:txBody>
      </p:sp>
      <p:sp>
        <p:nvSpPr>
          <p:cNvPr id="14" name="Oval 13">
            <a:extLst>
              <a:ext uri="{FF2B5EF4-FFF2-40B4-BE49-F238E27FC236}">
                <a16:creationId xmlns:a16="http://schemas.microsoft.com/office/drawing/2014/main" id="{E70DD6D4-6347-F56C-BC90-7836DA237793}"/>
              </a:ext>
            </a:extLst>
          </p:cNvPr>
          <p:cNvSpPr/>
          <p:nvPr/>
        </p:nvSpPr>
        <p:spPr>
          <a:xfrm>
            <a:off x="4171950" y="1563700"/>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3</a:t>
            </a:r>
          </a:p>
        </p:txBody>
      </p:sp>
      <p:sp>
        <p:nvSpPr>
          <p:cNvPr id="15" name="Oval 14">
            <a:extLst>
              <a:ext uri="{FF2B5EF4-FFF2-40B4-BE49-F238E27FC236}">
                <a16:creationId xmlns:a16="http://schemas.microsoft.com/office/drawing/2014/main" id="{ACD6E29C-23E3-92D5-BBB4-C907E84A8DEF}"/>
              </a:ext>
            </a:extLst>
          </p:cNvPr>
          <p:cNvSpPr/>
          <p:nvPr/>
        </p:nvSpPr>
        <p:spPr>
          <a:xfrm>
            <a:off x="6493667" y="1596672"/>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4</a:t>
            </a:r>
          </a:p>
        </p:txBody>
      </p:sp>
      <p:sp>
        <p:nvSpPr>
          <p:cNvPr id="16" name="Oval 15">
            <a:extLst>
              <a:ext uri="{FF2B5EF4-FFF2-40B4-BE49-F238E27FC236}">
                <a16:creationId xmlns:a16="http://schemas.microsoft.com/office/drawing/2014/main" id="{C0FD0697-9140-6A0E-88DE-99BA12517EE0}"/>
              </a:ext>
            </a:extLst>
          </p:cNvPr>
          <p:cNvSpPr/>
          <p:nvPr/>
        </p:nvSpPr>
        <p:spPr>
          <a:xfrm>
            <a:off x="7743826" y="3125431"/>
            <a:ext cx="400050" cy="41433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5</a:t>
            </a:r>
          </a:p>
        </p:txBody>
      </p:sp>
      <p:sp>
        <p:nvSpPr>
          <p:cNvPr id="17" name="Oval 16">
            <a:extLst>
              <a:ext uri="{FF2B5EF4-FFF2-40B4-BE49-F238E27FC236}">
                <a16:creationId xmlns:a16="http://schemas.microsoft.com/office/drawing/2014/main" id="{8BFB8B14-F6C4-237E-A84C-15539E35E75D}"/>
              </a:ext>
            </a:extLst>
          </p:cNvPr>
          <p:cNvSpPr/>
          <p:nvPr/>
        </p:nvSpPr>
        <p:spPr>
          <a:xfrm>
            <a:off x="6617492"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6</a:t>
            </a:r>
          </a:p>
        </p:txBody>
      </p:sp>
      <p:sp>
        <p:nvSpPr>
          <p:cNvPr id="18" name="Oval 17">
            <a:extLst>
              <a:ext uri="{FF2B5EF4-FFF2-40B4-BE49-F238E27FC236}">
                <a16:creationId xmlns:a16="http://schemas.microsoft.com/office/drawing/2014/main" id="{8A033AC3-5E62-80E3-070E-B84FB6C62D40}"/>
              </a:ext>
            </a:extLst>
          </p:cNvPr>
          <p:cNvSpPr/>
          <p:nvPr/>
        </p:nvSpPr>
        <p:spPr>
          <a:xfrm>
            <a:off x="4171950" y="4767631"/>
            <a:ext cx="400050" cy="37147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7</a:t>
            </a:r>
          </a:p>
        </p:txBody>
      </p:sp>
      <p:cxnSp>
        <p:nvCxnSpPr>
          <p:cNvPr id="20" name="Straight Connector 19">
            <a:extLst>
              <a:ext uri="{FF2B5EF4-FFF2-40B4-BE49-F238E27FC236}">
                <a16:creationId xmlns:a16="http://schemas.microsoft.com/office/drawing/2014/main" id="{42E39DFC-619C-746E-829F-0C2D9AFB78BB}"/>
              </a:ext>
            </a:extLst>
          </p:cNvPr>
          <p:cNvCxnSpPr>
            <a:cxnSpLocks/>
            <a:stCxn id="12" idx="7"/>
            <a:endCxn id="6" idx="3"/>
          </p:cNvCxnSpPr>
          <p:nvPr/>
        </p:nvCxnSpPr>
        <p:spPr>
          <a:xfrm flipV="1">
            <a:off x="1425725" y="1913746"/>
            <a:ext cx="1033637" cy="1368762"/>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DFCBDC4-2164-A303-191F-199B3151A6CA}"/>
              </a:ext>
            </a:extLst>
          </p:cNvPr>
          <p:cNvCxnSpPr>
            <a:stCxn id="12" idx="5"/>
            <a:endCxn id="13" idx="1"/>
          </p:cNvCxnSpPr>
          <p:nvPr/>
        </p:nvCxnSpPr>
        <p:spPr>
          <a:xfrm>
            <a:off x="1425725" y="3575489"/>
            <a:ext cx="1092223" cy="1246542"/>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2603A293-D023-0B80-455B-C978F8BE9A0A}"/>
              </a:ext>
            </a:extLst>
          </p:cNvPr>
          <p:cNvCxnSpPr>
            <a:cxnSpLocks/>
            <a:stCxn id="6" idx="6"/>
            <a:endCxn id="14" idx="2"/>
          </p:cNvCxnSpPr>
          <p:nvPr/>
        </p:nvCxnSpPr>
        <p:spPr>
          <a:xfrm flipV="1">
            <a:off x="2800826" y="1749438"/>
            <a:ext cx="1371124" cy="32972"/>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E756B2F1-9ADE-44BD-7AA2-023EBB8673AB}"/>
              </a:ext>
            </a:extLst>
          </p:cNvPr>
          <p:cNvCxnSpPr>
            <a:cxnSpLocks/>
            <a:stCxn id="14" idx="6"/>
            <a:endCxn id="15" idx="2"/>
          </p:cNvCxnSpPr>
          <p:nvPr/>
        </p:nvCxnSpPr>
        <p:spPr>
          <a:xfrm>
            <a:off x="4572000" y="1749438"/>
            <a:ext cx="1921667" cy="32972"/>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B3C84378-47D4-FD1A-79E2-5E01DA600292}"/>
              </a:ext>
            </a:extLst>
          </p:cNvPr>
          <p:cNvCxnSpPr>
            <a:stCxn id="15" idx="5"/>
            <a:endCxn id="16" idx="0"/>
          </p:cNvCxnSpPr>
          <p:nvPr/>
        </p:nvCxnSpPr>
        <p:spPr>
          <a:xfrm>
            <a:off x="6835131" y="1913746"/>
            <a:ext cx="1108720" cy="1211685"/>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3CC02DBD-E8BC-86D3-3C51-46F71E169748}"/>
              </a:ext>
            </a:extLst>
          </p:cNvPr>
          <p:cNvCxnSpPr>
            <a:cxnSpLocks/>
            <a:stCxn id="16" idx="4"/>
            <a:endCxn id="17" idx="7"/>
          </p:cNvCxnSpPr>
          <p:nvPr/>
        </p:nvCxnSpPr>
        <p:spPr>
          <a:xfrm flipH="1">
            <a:off x="6958956" y="3539768"/>
            <a:ext cx="984895" cy="1282264"/>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C58064A-9F6B-DD61-4188-C4D79A010D66}"/>
              </a:ext>
            </a:extLst>
          </p:cNvPr>
          <p:cNvCxnSpPr>
            <a:cxnSpLocks/>
            <a:stCxn id="17" idx="2"/>
            <a:endCxn id="18" idx="6"/>
          </p:cNvCxnSpPr>
          <p:nvPr/>
        </p:nvCxnSpPr>
        <p:spPr>
          <a:xfrm flipH="1">
            <a:off x="4572000" y="4953369"/>
            <a:ext cx="2045492"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26724EEB-B2B2-38CB-B003-7866EF850086}"/>
              </a:ext>
            </a:extLst>
          </p:cNvPr>
          <p:cNvCxnSpPr>
            <a:cxnSpLocks/>
            <a:stCxn id="13" idx="6"/>
            <a:endCxn id="18" idx="2"/>
          </p:cNvCxnSpPr>
          <p:nvPr/>
        </p:nvCxnSpPr>
        <p:spPr>
          <a:xfrm>
            <a:off x="2859412" y="4953368"/>
            <a:ext cx="1312538" cy="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3B478A33-F219-0241-2CFF-F46190313D49}"/>
              </a:ext>
            </a:extLst>
          </p:cNvPr>
          <p:cNvCxnSpPr>
            <a:cxnSpLocks/>
            <a:stCxn id="13" idx="0"/>
            <a:endCxn id="6" idx="4"/>
          </p:cNvCxnSpPr>
          <p:nvPr/>
        </p:nvCxnSpPr>
        <p:spPr>
          <a:xfrm flipH="1" flipV="1">
            <a:off x="2600801" y="1968147"/>
            <a:ext cx="58586" cy="2799483"/>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09081168-1F9E-D3B1-EB01-65AD08E9B91E}"/>
              </a:ext>
            </a:extLst>
          </p:cNvPr>
          <p:cNvCxnSpPr>
            <a:stCxn id="17" idx="0"/>
            <a:endCxn id="15" idx="4"/>
          </p:cNvCxnSpPr>
          <p:nvPr/>
        </p:nvCxnSpPr>
        <p:spPr>
          <a:xfrm flipH="1" flipV="1">
            <a:off x="6693692" y="1968147"/>
            <a:ext cx="123825" cy="279948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08219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5182</TotalTime>
  <Words>955</Words>
  <Application>Microsoft Office PowerPoint</Application>
  <PresentationFormat>Widescreen</PresentationFormat>
  <Paragraphs>140</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Times New Roman</vt:lpstr>
      <vt:lpstr>Trebuchet MS</vt:lpstr>
      <vt:lpstr>Wingdings 3</vt:lpstr>
      <vt:lpstr>Facet</vt:lpstr>
      <vt:lpstr>Graph Colouring </vt:lpstr>
      <vt:lpstr>Early History of Graph colouring</vt:lpstr>
      <vt:lpstr>Major developments in later years </vt:lpstr>
      <vt:lpstr>Introduction</vt:lpstr>
      <vt:lpstr>Vertex colouring</vt:lpstr>
      <vt:lpstr>Edge colouring</vt:lpstr>
      <vt:lpstr>Example</vt:lpstr>
      <vt:lpstr>Example</vt:lpstr>
      <vt:lpstr>Example</vt:lpstr>
      <vt:lpstr>Example</vt:lpstr>
      <vt:lpstr>Example</vt:lpstr>
      <vt:lpstr>Example</vt:lpstr>
      <vt:lpstr>Example</vt:lpstr>
      <vt:lpstr>Example</vt:lpstr>
      <vt:lpstr>Example</vt:lpstr>
      <vt:lpstr>Applications of coloring</vt:lpstr>
      <vt:lpstr>Scheduling problem</vt:lpstr>
      <vt:lpstr>Network routing problem </vt:lpstr>
      <vt:lpstr>In compilers </vt:lpstr>
      <vt:lpstr>Sample questions</vt:lpstr>
      <vt:lpstr>Sample Questions</vt:lpstr>
      <vt:lpstr>Video Link for the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soma laxminarasimha</dc:creator>
  <cp:lastModifiedBy>soma laxminarasimha</cp:lastModifiedBy>
  <cp:revision>8</cp:revision>
  <dcterms:created xsi:type="dcterms:W3CDTF">2025-04-30T14:54:25Z</dcterms:created>
  <dcterms:modified xsi:type="dcterms:W3CDTF">2025-05-08T22:10:09Z</dcterms:modified>
</cp:coreProperties>
</file>