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187F-2215-4843-ACAC-34AB7DB5E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72E4C-E446-D146-BFEA-A4EA6DD96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DB5D-9CF4-0444-9EED-69C47A8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746A-605E-A748-8B69-79C8A72A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930-CCBC-3649-9F14-1FCB6D65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4B0E-462E-AB46-9728-AF8DB569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C6401-7948-4C4C-9641-B3D0D7995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5893-2C39-9340-BF1E-51AC6C60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39CB-80D8-DC4C-AFE4-0D8469FA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C77D-FA28-8247-83A3-F7CF1744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0B0BC-92A8-8249-99B3-46FDAFC52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88B99-8822-BF44-895A-178801A7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BAFC-0B1D-9C4D-82C3-CAD24466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F9DB-1670-0B42-AFFE-45DE5130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93A5-BC72-9847-8B69-53F0AB06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65D-EA57-6444-9F8C-ECDE7D6B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FF1D-B14D-5248-AA56-95F21D18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7E51-6CB1-6441-91C8-CE27452A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1533-6212-9844-8A25-554B762B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2EAB-29A3-694B-B994-C789D743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A7C-1E72-6C49-B450-C06C9611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EE45-6DE6-B24A-BADD-170715F3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C3A0-7720-1E4C-97C2-A5F1E22E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BFB4-BAB9-6E4A-A667-7424ED6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C91A-CD64-A943-9B48-85AD6305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89DC-D005-6A48-897F-F3829DCD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6E72-FC92-4A4B-9D30-62DA7AEBF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A0274-4CCB-394E-B5B2-3CE440C0B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6981-F135-944A-A1AC-E6F1DB6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1E4E-6663-814D-81F2-004B3749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8485-BAF5-D746-BC84-E386656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C8D6-14A6-4C4B-8491-C47E943A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62A28-C05F-204C-A66B-27D1E269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E351A-5600-F84B-8579-55075CAC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2676-6D57-CD44-8DAC-53AB19191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11C78-2A1D-2043-B6F3-73D095191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F201C-B8A4-E84E-BB04-FDD5E3CB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2FEE7-2484-5841-BB8C-D6287919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920A-F00F-114C-9580-CF3E5552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0F8-398F-D74D-B232-90DB6589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86A93-B057-814A-813F-8A19D348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F055C-C82D-354F-8BDD-B7448216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9A2AA-67BA-CC49-B724-BDF474A6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A2C00-F83C-5847-813F-D6D325E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F7466-E5D8-AB49-B448-4EF222BB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5D4D5-2817-C342-B857-D8193712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4E51-84B8-204A-9F9F-78D25041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3C72-872A-B44F-86C5-AE34F407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5945-32BD-7F48-9E53-6C6B6C0B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B8615-5FC8-904A-A74D-AEFD07E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83A91-0EC7-4D45-98CF-18FE42F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A7B2F-AE91-CD42-B6C5-F4317520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9627-6065-4245-92D6-407D9731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E6FB6-D2FF-914B-A162-981F0A7B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53398-ACD1-F44D-A6DE-803E3DD1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8FF4-C617-9748-9D59-C38938B2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1255-5004-E54A-A946-7313F719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3B751-1BA0-2341-A7C4-F5C4B3F5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8D11-E1C5-9340-9FAB-339C6DA9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EDD47-6646-C345-B15A-E3681B5B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0A90-D039-914A-AC3C-AE45EC60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60BC-70C3-6544-86BF-986661815136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C19F-DACB-E94D-95D7-C7110C57D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8430-6460-0447-A2F5-2F78CCB6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821F-05BF-F347-8477-1FF5B151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1C531-23FE-2944-A359-6E122681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Run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6C0EE-6C35-3349-AC15-8FF7DE65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deploy highly scalable containerized applications on a fully managed serverless platform</a:t>
            </a:r>
          </a:p>
          <a:p>
            <a:endParaRPr lang="en-US" dirty="0"/>
          </a:p>
          <a:p>
            <a:r>
              <a:rPr lang="en-US" dirty="0"/>
              <a:t>Write code your way by deploying any container that listens for requests or events</a:t>
            </a:r>
          </a:p>
          <a:p>
            <a:endParaRPr lang="en-US" dirty="0"/>
          </a:p>
          <a:p>
            <a:r>
              <a:rPr lang="en-US" dirty="0"/>
              <a:t>Cloud Run abstracts away all infrastructure management by automatically scaling up and down</a:t>
            </a:r>
          </a:p>
        </p:txBody>
      </p:sp>
    </p:spTree>
    <p:extLst>
      <p:ext uri="{BB962C8B-B14F-4D97-AF65-F5344CB8AC3E}">
        <p14:creationId xmlns:p14="http://schemas.microsoft.com/office/powerpoint/2010/main" val="33470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1C531-23FE-2944-A359-6E122681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6C0EE-6C35-3349-AC15-8FF7DE65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web services or websites</a:t>
            </a:r>
          </a:p>
          <a:p>
            <a:endParaRPr lang="en-US" dirty="0"/>
          </a:p>
          <a:p>
            <a:r>
              <a:rPr lang="en-US" dirty="0"/>
              <a:t>Lightweight data transformation</a:t>
            </a:r>
          </a:p>
          <a:p>
            <a:endParaRPr lang="en-US" dirty="0"/>
          </a:p>
          <a:p>
            <a:r>
              <a:rPr lang="en-US" dirty="0">
                <a:effectLst/>
              </a:rPr>
              <a:t>Scheduled tasks or workflows with webhooks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566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1C531-23FE-2944-A359-6E122681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6C0EE-6C35-3349-AC15-8FF7DE65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Simple hello-world Cloud Run service</a:t>
            </a:r>
          </a:p>
          <a:p>
            <a:pPr lvl="1"/>
            <a:r>
              <a:rPr lang="en-US" dirty="0"/>
              <a:t>Build using Cloud Build and deploy docker images to Artifact Registry</a:t>
            </a:r>
          </a:p>
          <a:p>
            <a:pPr lvl="1"/>
            <a:r>
              <a:rPr lang="en-US" dirty="0"/>
              <a:t>Setup continuous deployment</a:t>
            </a:r>
          </a:p>
          <a:p>
            <a:pPr lvl="1"/>
            <a:endParaRPr lang="en-US" dirty="0"/>
          </a:p>
          <a:p>
            <a:r>
              <a:rPr lang="en-US" dirty="0"/>
              <a:t>Integrate with Cloud Storage</a:t>
            </a:r>
          </a:p>
          <a:p>
            <a:pPr lvl="1"/>
            <a:r>
              <a:rPr lang="en-US" dirty="0"/>
              <a:t>Upload and download files</a:t>
            </a:r>
          </a:p>
          <a:p>
            <a:endParaRPr lang="en-US" dirty="0"/>
          </a:p>
          <a:p>
            <a:r>
              <a:rPr lang="en-US" dirty="0"/>
              <a:t>Integrate with Secrets Manager</a:t>
            </a:r>
          </a:p>
          <a:p>
            <a:pPr lvl="1"/>
            <a:r>
              <a:rPr lang="en-US" dirty="0"/>
              <a:t>Read secret from Secret Manager</a:t>
            </a:r>
          </a:p>
          <a:p>
            <a:endParaRPr lang="en-US" dirty="0"/>
          </a:p>
          <a:p>
            <a:r>
              <a:rPr lang="en-US" dirty="0"/>
              <a:t>Integrate with Cloud Pub/Sub</a:t>
            </a:r>
          </a:p>
          <a:p>
            <a:pPr lvl="1"/>
            <a:r>
              <a:rPr lang="en-US" dirty="0"/>
              <a:t>Invoke Cloud Run service in response to an event</a:t>
            </a:r>
          </a:p>
          <a:p>
            <a:endParaRPr lang="en-US" dirty="0"/>
          </a:p>
          <a:p>
            <a:r>
              <a:rPr lang="en-US" dirty="0"/>
              <a:t>Integrate with Cloud SQL </a:t>
            </a:r>
          </a:p>
          <a:p>
            <a:pPr lvl="1"/>
            <a:r>
              <a:rPr lang="en-US" dirty="0"/>
              <a:t>Connect to Cloud SQL using Public IP</a:t>
            </a:r>
          </a:p>
          <a:p>
            <a:pPr lvl="1"/>
            <a:r>
              <a:rPr lang="en-US" dirty="0"/>
              <a:t>Connect to Cloud SQL using Private IP</a:t>
            </a:r>
          </a:p>
        </p:txBody>
      </p:sp>
    </p:spTree>
    <p:extLst>
      <p:ext uri="{BB962C8B-B14F-4D97-AF65-F5344CB8AC3E}">
        <p14:creationId xmlns:p14="http://schemas.microsoft.com/office/powerpoint/2010/main" val="39076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132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Google Cloud Run</vt:lpstr>
      <vt:lpstr>Use Cases</vt:lpstr>
      <vt:lpstr>What we will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Run</dc:title>
  <dc:creator>Salim Padela</dc:creator>
  <cp:lastModifiedBy>Salim Padela</cp:lastModifiedBy>
  <cp:revision>7</cp:revision>
  <dcterms:created xsi:type="dcterms:W3CDTF">2021-02-11T22:17:28Z</dcterms:created>
  <dcterms:modified xsi:type="dcterms:W3CDTF">2021-02-19T14:56:23Z</dcterms:modified>
</cp:coreProperties>
</file>