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2C795-5212-43D5-84F9-69274FDF1C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CD39-52EE-4497-91D8-BB37AC3E72B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CD39-52EE-4497-91D8-BB37AC3E72B0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9324-68F6-4390-9C16-C4AA9038ADA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FF39-447D-4F6E-8644-AAF5131B088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788"/>
            <a:ext cx="9231086" cy="1926614"/>
          </a:xfrm>
        </p:spPr>
        <p:txBody>
          <a:bodyPr>
            <a:normAutofit/>
          </a:bodyPr>
          <a:lstStyle/>
          <a:p>
            <a:pPr algn="l"/>
            <a:r>
              <a:rPr lang="en-US" sz="4000" b="1" u="sng"/>
              <a:t>Title: AI-Powered Personalized Health Coach</a:t>
            </a:r>
            <a:br>
              <a:rPr lang="en-US" sz="4000" b="1"/>
            </a:br>
            <a:r>
              <a:rPr lang="en-US" sz="4000" b="1"/>
              <a:t>         </a:t>
            </a:r>
            <a:br>
              <a:rPr lang="en-US" sz="4000"/>
            </a:br>
            <a:endParaRPr lang="en-IN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1199"/>
            <a:ext cx="9144000" cy="408214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Subtitle: Good Health And Well Being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/>
              <a:t>Presented by: Team 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/>
              <a:t>Group Members:</a:t>
            </a:r>
          </a:p>
          <a:p>
            <a:pPr algn="l"/>
            <a:r>
              <a:rPr lang="en-IN" sz="3200"/>
              <a:t>                                 1. Sundaram kumar Mishra</a:t>
            </a:r>
          </a:p>
          <a:p>
            <a:pPr algn="l"/>
            <a:r>
              <a:rPr lang="en-IN" sz="3200"/>
              <a:t>                                 2. Sidramappa Vijaya Lakshmi</a:t>
            </a:r>
          </a:p>
          <a:p>
            <a:pPr algn="l"/>
            <a:r>
              <a:rPr lang="en-IN" sz="3200"/>
              <a:t>                                 3. Pisati Abhinav Reddy</a:t>
            </a:r>
          </a:p>
          <a:p>
            <a:pPr algn="l"/>
            <a:r>
              <a:rPr lang="en-IN" sz="3200"/>
              <a:t>                                 4. Kadaboina Laxmi Priya</a:t>
            </a:r>
          </a:p>
          <a:p>
            <a:pPr algn="l"/>
            <a:r>
              <a:rPr lang="en-IN" sz="3200"/>
              <a:t>                                 5. Netikar Manish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/>
              <a:t>College: Bankatlal Badruka College For Information Technology</a:t>
            </a:r>
          </a:p>
          <a:p>
            <a:pPr algn="l"/>
            <a:r>
              <a:rPr lang="en-IN" sz="3200"/>
              <a:t>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" y="116477"/>
            <a:ext cx="5018314" cy="6928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IBM AI-ML Intership project</a:t>
            </a:r>
            <a:endParaRPr lang="en-IN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57" y="220192"/>
            <a:ext cx="2596243" cy="11702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67195" y="9738"/>
            <a:ext cx="2524805" cy="414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IBM SkillsBulid</a:t>
            </a:r>
            <a:endParaRPr lang="en-IN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59" y="-293914"/>
            <a:ext cx="3932237" cy="1600200"/>
          </a:xfrm>
        </p:spPr>
        <p:txBody>
          <a:bodyPr>
            <a:normAutofit/>
          </a:bodyPr>
          <a:lstStyle/>
          <a:p>
            <a:r>
              <a:rPr lang="en-US" sz="4800" b="1"/>
              <a:t>Conclusion</a:t>
            </a:r>
            <a:endParaRPr lang="en-IN" sz="4800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359" y="1698171"/>
            <a:ext cx="10916783" cy="3811588"/>
          </a:xfrm>
        </p:spPr>
        <p:txBody>
          <a:bodyPr>
            <a:normAutofit/>
          </a:bodyPr>
          <a:lstStyle/>
          <a:p>
            <a:r>
              <a:rPr lang="en-US" sz="2400" b="1"/>
              <a:t>Summary:</a:t>
            </a:r>
          </a:p>
          <a:p>
            <a:r>
              <a:rPr lang="en-US" sz="2400"/>
              <a:t>This Al-powered health coach application provides a holistic, personalized, and scalable wellness tool. It empowers users to make better decisions regarding their physical and mental health. By leveraging Al, it offers a proactive, non-intrusive, and intelligent approach to health management.</a:t>
            </a:r>
          </a:p>
          <a:p>
            <a:r>
              <a:rPr lang="en-US" sz="2400" b="1"/>
              <a:t>Future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 Continuous updates and validation with new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Addressing any emerging ethical and practical challenges.</a:t>
            </a:r>
          </a:p>
          <a:p>
            <a:endParaRPr lang="en-US" sz="2400"/>
          </a:p>
          <a:p>
            <a:endParaRPr lang="en-US" sz="2400"/>
          </a:p>
          <a:p>
            <a:endParaRPr lang="en-IN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673" y="-283028"/>
            <a:ext cx="3932237" cy="1600200"/>
          </a:xfrm>
        </p:spPr>
        <p:txBody>
          <a:bodyPr>
            <a:normAutofit/>
          </a:bodyPr>
          <a:lstStyle/>
          <a:p>
            <a:r>
              <a:rPr lang="en-US" sz="4400" b="1" u="sng"/>
              <a:t>Introduction:</a:t>
            </a:r>
            <a:endParaRPr lang="en-IN" sz="4400" b="1" u="sn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17172"/>
            <a:ext cx="4571999" cy="36140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074" y="1518443"/>
            <a:ext cx="5473926" cy="3811588"/>
          </a:xfrm>
        </p:spPr>
        <p:txBody>
          <a:bodyPr>
            <a:noAutofit/>
          </a:bodyPr>
          <a:lstStyle/>
          <a:p>
            <a:r>
              <a:rPr lang="en-US" sz="2400"/>
              <a:t>Maintaining healthy habits like diet, exercise, and sleep is a common struggle due to fragmented informationand lack of real-time support. This project proposes an Al-powered personal health coach that offersreal-time, personalized health recommendations tailored to individual needs. By tracking user habits andproviding intelligent suggestions, it aims to improve physical and mental well-being in a scalable andnon-intrusive manner.</a:t>
            </a:r>
            <a:endParaRPr lang="en-I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971"/>
            <a:ext cx="3932237" cy="1208315"/>
          </a:xfrm>
        </p:spPr>
        <p:txBody>
          <a:bodyPr/>
          <a:lstStyle/>
          <a:p>
            <a:r>
              <a:rPr lang="en-US" b="1"/>
              <a:t>PROBLEM STATEMENT</a:t>
            </a:r>
            <a:endParaRPr lang="en-IN" b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979714"/>
            <a:ext cx="5442857" cy="446314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/>
              <a:t>Many individuals face challenges in maintaining consistent health habits due to a lack of personalized,real-time guidance. Traditional health support is often inaccessible or stigmatized, and available solutionslack emotional intelligence or holistic integration.</a:t>
            </a:r>
            <a:endParaRPr lang="en-I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295400"/>
          </a:xfrm>
        </p:spPr>
        <p:txBody>
          <a:bodyPr/>
          <a:lstStyle/>
          <a:p>
            <a:r>
              <a:rPr lang="en-US" sz="4400" b="1"/>
              <a:t>Objective</a:t>
            </a:r>
            <a:endParaRPr lang="en-IN" b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5" y="1055915"/>
            <a:ext cx="4047898" cy="376645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95400"/>
            <a:ext cx="5506583" cy="4573588"/>
          </a:xfrm>
        </p:spPr>
        <p:txBody>
          <a:bodyPr>
            <a:normAutofit/>
          </a:bodyPr>
          <a:lstStyle/>
          <a:p>
            <a:r>
              <a:rPr lang="en-US" sz="2400"/>
              <a:t>To develop an Al-powered application that monitors user habits and provides real-time, personalizedsuggestions for healthier living, supporting both physical and mental wellness.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Reduce Maternal and Child Mortality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Combat Communicable Diseases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Ensure Access to Healthcare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Improve Road Safety</a:t>
            </a:r>
          </a:p>
          <a:p>
            <a:endParaRPr lang="en-US" sz="2400"/>
          </a:p>
          <a:p>
            <a:endParaRPr lang="en-I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70857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Why This Problem?</a:t>
            </a:r>
            <a:endParaRPr lang="en-IN" sz="4000" b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698171"/>
            <a:ext cx="5083628" cy="377734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971" y="1328057"/>
            <a:ext cx="6074229" cy="4540931"/>
          </a:xfrm>
        </p:spPr>
        <p:txBody>
          <a:bodyPr>
            <a:normAutofit/>
          </a:bodyPr>
          <a:lstStyle/>
          <a:p>
            <a:r>
              <a:rPr lang="en-US" sz="2400"/>
              <a:t>The increasing burden of chronic health conditions and mental health issues highlights the urgent need foraccessible, personalized wellness tools. By providing a conversational and adaptive Al solution, users canmake consistent lifestyle improvements backed by data and emotional intelligence.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Lack of Access to Healthcare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Poverty and Inequality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Shortage of Medical Professionals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-478972"/>
            <a:ext cx="3932237" cy="1578429"/>
          </a:xfrm>
        </p:spPr>
        <p:txBody>
          <a:bodyPr>
            <a:normAutofit/>
          </a:bodyPr>
          <a:lstStyle/>
          <a:p>
            <a:r>
              <a:rPr lang="en-US" sz="4400" b="1"/>
              <a:t>Solution:</a:t>
            </a:r>
            <a:endParaRPr lang="en-IN" sz="4400" b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4" y="835025"/>
            <a:ext cx="4211599" cy="44663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960" y="1273627"/>
            <a:ext cx="5996440" cy="4626429"/>
          </a:xfrm>
        </p:spPr>
        <p:txBody>
          <a:bodyPr/>
          <a:lstStyle/>
          <a:p>
            <a:r>
              <a:rPr lang="en-US" sz="2400"/>
              <a:t>- An Al agent that tracks habits and provides real-time suggestions.</a:t>
            </a:r>
          </a:p>
          <a:p>
            <a:r>
              <a:rPr lang="en-US" sz="2400"/>
              <a:t>- Conversational interface for daily check-ins and motivation.</a:t>
            </a:r>
          </a:p>
          <a:p>
            <a:r>
              <a:rPr lang="en-US" sz="2400"/>
              <a:t>- Integration with wearables and health data.</a:t>
            </a:r>
          </a:p>
          <a:p>
            <a:r>
              <a:rPr lang="en-US" sz="2400"/>
              <a:t>- Mood and stress detection via voice or text.</a:t>
            </a:r>
          </a:p>
          <a:p>
            <a:r>
              <a:rPr lang="en-US" sz="2400"/>
              <a:t>- Empathetic, data-driven insights and recommendations</a:t>
            </a:r>
            <a:r>
              <a:rPr lang="en-US"/>
              <a:t>.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4300"/>
            <a:ext cx="3932237" cy="1600200"/>
          </a:xfrm>
        </p:spPr>
        <p:txBody>
          <a:bodyPr/>
          <a:lstStyle/>
          <a:p>
            <a:r>
              <a:rPr lang="en-US" sz="3600" b="1"/>
              <a:t>Technical Implementation</a:t>
            </a:r>
          </a:p>
        </p:txBody>
      </p:sp>
      <p:pic>
        <p:nvPicPr>
          <p:cNvPr id="5" name="Content Placeholder 4" descr="img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225" y="1440180"/>
            <a:ext cx="3967480" cy="39674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6456045" cy="3811905"/>
          </a:xfrm>
        </p:spPr>
        <p:txBody>
          <a:bodyPr>
            <a:noAutofit/>
          </a:bodyPr>
          <a:lstStyle/>
          <a:p>
            <a:r>
              <a:rPr lang="en-US" altLang="en-US" sz="2000"/>
              <a:t>AI/NLP Training: Used Python in Google Colab for emotion and intent detection models.</a:t>
            </a:r>
          </a:p>
          <a:p>
            <a:r>
              <a:rPr lang="en-US" altLang="en-US" sz="2000"/>
              <a:t>Emotion Analysis: Implemented basic keyword and rule-based sentiment analysis without</a:t>
            </a:r>
          </a:p>
          <a:p>
            <a:r>
              <a:rPr lang="en-US" altLang="en-US" sz="2000"/>
              <a:t>external libraries like Transformers or spaCy.</a:t>
            </a:r>
          </a:p>
          <a:p>
            <a:r>
              <a:rPr lang="en-US" altLang="en-US" sz="2000"/>
              <a:t>User Input Methods: Manual logging and integration with Google Fit using API keys for</a:t>
            </a:r>
          </a:p>
          <a:p>
            <a:r>
              <a:rPr lang="en-US" altLang="en-US" sz="2000"/>
              <a:t>data access.</a:t>
            </a:r>
          </a:p>
          <a:p>
            <a:r>
              <a:rPr lang="en-US" altLang="en-US" sz="2000"/>
              <a:t>Advisory Logic: Personalized recommendations based on analyzed health behavior</a:t>
            </a:r>
          </a:p>
          <a:p>
            <a:r>
              <a:rPr lang="en-US" altLang="en-US" sz="2000"/>
              <a:t>patterns.</a:t>
            </a:r>
          </a:p>
          <a:p>
            <a:r>
              <a:rPr lang="en-US" altLang="en-US" sz="2000"/>
              <a:t>Architecture: Lightweight, mobile-first application supported by adaptive backend logic.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83911"/>
            <a:ext cx="4853441" cy="1600200"/>
          </a:xfrm>
        </p:spPr>
        <p:txBody>
          <a:bodyPr>
            <a:normAutofit/>
          </a:bodyPr>
          <a:lstStyle/>
          <a:p>
            <a:r>
              <a:rPr lang="en-US" sz="3600" b="1"/>
              <a:t>Tools And Resources Used:</a:t>
            </a:r>
            <a:endParaRPr lang="en-IN" sz="3600" b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99" y="1305859"/>
            <a:ext cx="6400799" cy="42462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902" y="2013856"/>
            <a:ext cx="4494213" cy="3788229"/>
          </a:xfrm>
        </p:spPr>
        <p:txBody>
          <a:bodyPr>
            <a:normAutofit/>
          </a:bodyPr>
          <a:lstStyle/>
          <a:p>
            <a:r>
              <a:rPr lang="en-US" altLang="en-US" sz="2400"/>
              <a:t>-Google Colab – For prototyping and model development</a:t>
            </a:r>
          </a:p>
          <a:p>
            <a:r>
              <a:rPr lang="en-US" altLang="en-US" sz="2400"/>
              <a:t>- Python – Core programming language</a:t>
            </a:r>
          </a:p>
          <a:p>
            <a:r>
              <a:rPr lang="en-US" altLang="en-US" sz="2400"/>
              <a:t>- APIs – Google Fit API with API key-based access for collecting health metrics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Aharoni" panose="02010803020104030203" pitchFamily="2" charset="-79"/>
              </a:rPr>
              <a:t>Link to GoogleColab:</a:t>
            </a:r>
            <a:br>
              <a:rPr lang="en-US"/>
            </a:b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927669" cy="3811588"/>
          </a:xfrm>
        </p:spPr>
        <p:txBody>
          <a:bodyPr/>
          <a:lstStyle/>
          <a:p>
            <a:r>
              <a:rPr lang="en-US" sz="2400"/>
              <a:t>Direct Link:</a:t>
            </a:r>
          </a:p>
          <a:p>
            <a:pPr>
              <a:buFont typeface="Wingdings" panose="05000000000000000000" pitchFamily="2" charset="2"/>
            </a:pP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panose="05000000000000000000" pitchFamily="2" charset="2"/>
            </a:pPr>
            <a:endParaRPr lang="en-US" sz="2000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48055" y="2683510"/>
            <a:ext cx="11517630" cy="745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/>
              <a:t>https://colab.research.google.com/drive/1PdbIBnHJwu4vqXvrPbvU32VE3TBCH1I8?usp=sharing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Title: AI-Powered Personalized Health Coach           </vt:lpstr>
      <vt:lpstr>Introduction:</vt:lpstr>
      <vt:lpstr>PROBLEM STATEMENT</vt:lpstr>
      <vt:lpstr>Objective</vt:lpstr>
      <vt:lpstr>Why This Problem?</vt:lpstr>
      <vt:lpstr>Solution:</vt:lpstr>
      <vt:lpstr>Technical Implementation</vt:lpstr>
      <vt:lpstr>Tools And Resources Used:</vt:lpstr>
      <vt:lpstr>Link to GoogleColab: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sree Durga</dc:creator>
  <cp:lastModifiedBy>chetanrajchetanraj08@outlook.com</cp:lastModifiedBy>
  <cp:revision>11</cp:revision>
  <dcterms:created xsi:type="dcterms:W3CDTF">2025-08-06T12:36:00Z</dcterms:created>
  <dcterms:modified xsi:type="dcterms:W3CDTF">2025-08-17T07:52:56Z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0B8907FC8E29406A83C5AA2486D6D55D_13</vt:lpwstr>
  </property>
  <property fmtid="{D5CDD505-2E9C-101B-9397-08002B2CF9AE}" pid="3" name="KSOProductBuildVer">
    <vt:lpwstr>1033-12.2.0.21546</vt:lpwstr>
  </property>
</Properties>
</file>