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7" r:id="rId1"/>
  </p:sldMasterIdLst>
  <p:sldIdLst>
    <p:sldId id="280" r:id="rId2"/>
    <p:sldId id="257" r:id="rId3"/>
    <p:sldId id="258" r:id="rId4"/>
    <p:sldId id="261" r:id="rId5"/>
    <p:sldId id="287" r:id="rId6"/>
    <p:sldId id="283" r:id="rId7"/>
    <p:sldId id="285" r:id="rId8"/>
    <p:sldId id="284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8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7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07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9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58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00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2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2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9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6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2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41B7E5-56A2-46E7-A603-49362E74C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6581" y="457201"/>
            <a:ext cx="8185943" cy="380999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100" dirty="0">
                <a:solidFill>
                  <a:srgbClr val="94363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rgbClr val="94363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br>
              <a:rPr lang="en-US" sz="2100" dirty="0">
                <a:solidFill>
                  <a:srgbClr val="94363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100" dirty="0">
                <a:solidFill>
                  <a:srgbClr val="94363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rgbClr val="94363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PROJECT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HASHING WITH BIT SELECTION FOR IMAGE RETRIEVAL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94363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94363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</a:t>
            </a:r>
            <a:br>
              <a:rPr lang="en-US" sz="1800" dirty="0">
                <a:solidFill>
                  <a:srgbClr val="94363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94363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br>
              <a:rPr lang="en-US" sz="1800" dirty="0">
                <a:solidFill>
                  <a:srgbClr val="94363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94363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 AND ENGINEERING(2018-22)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9E3C632-6D0C-4D40-99E6-62CCE0FC1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0409" y="4267200"/>
            <a:ext cx="8392492" cy="332822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                                          BATCHNO:15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Mr.M.Sagar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K.LAXMIPRIYA      18PQ1A0550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L.NITISH KUMAR 18PQ1A0554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J.ARUN REDDY     18PQ1A0536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</a:t>
            </a:r>
          </a:p>
          <a:p>
            <a:pPr algn="l"/>
            <a:r>
              <a:rPr lang="en-US" sz="1350" dirty="0"/>
              <a:t>	</a:t>
            </a:r>
            <a:r>
              <a:rPr lang="en-US" sz="2800" b="1" dirty="0"/>
              <a:t>                                                                                           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				                  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	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350" dirty="0">
                <a:solidFill>
                  <a:srgbClr val="76923C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				</a:t>
            </a:r>
            <a:endParaRPr lang="en-IN" sz="1350" dirty="0"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350" dirty="0">
                <a:solidFill>
                  <a:srgbClr val="76923C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                                                                                 </a:t>
            </a:r>
            <a:endParaRPr lang="en-IN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29B82-3A0B-476F-8D53-AC383E7CE206}"/>
              </a:ext>
            </a:extLst>
          </p:cNvPr>
          <p:cNvSpPr txBox="1"/>
          <p:nvPr/>
        </p:nvSpPr>
        <p:spPr>
          <a:xfrm>
            <a:off x="3253775" y="399964"/>
            <a:ext cx="646445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ANURAG COLLEGE OF ENGINEERING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Aushapur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(V),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Ghatkesar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(M),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Medchal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(Dist.), Telangana-501 301.</a:t>
            </a:r>
          </a:p>
          <a:p>
            <a:endParaRPr lang="en-IN" sz="1350" dirty="0"/>
          </a:p>
          <a:p>
            <a:endParaRPr lang="en-IN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1843C-D27F-493C-88E0-8BF93E87EAB7}"/>
              </a:ext>
            </a:extLst>
          </p:cNvPr>
          <p:cNvPicPr/>
          <p:nvPr/>
        </p:nvPicPr>
        <p:blipFill>
          <a:blip r:embed="rId2" cstate="print"/>
          <a:srcRect/>
          <a:stretch/>
        </p:blipFill>
        <p:spPr>
          <a:xfrm>
            <a:off x="1864300" y="399964"/>
            <a:ext cx="1370367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6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342420"/>
            <a:ext cx="9603275" cy="1049235"/>
          </a:xfrm>
        </p:spPr>
        <p:txBody>
          <a:bodyPr/>
          <a:lstStyle/>
          <a:p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	ABSTRACT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361" y="1113606"/>
            <a:ext cx="9603275" cy="345061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hashing methods have been intensively investigated in semantic image retrieval due to their efficiency in learning the hash functions with one pass through the streaming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Among the online hashing methods, those based on the target codes are usually superior to others.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However, the target codes in these methods are generated heuristically in advance and cannot be learned online to capture the characteristics of the data.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paper, we propose a new online hashing method in which the target codes are constructed according to the data characteristics and are used to learn the hash functions online.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27" y="1306286"/>
            <a:ext cx="11336292" cy="549911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designing a metric to select the effective bits online for constructing the target codes, the learned hash functions are resistant to the bit-flipping error.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the same time, the correlation between the hash functions is also considered in the designed metric.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Hence, the hash functions have low redundancy.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Extensive experiments show that our method can achieve comparable or better performance than other online hashing methods on both the static database and the dynamic database.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749" y="636551"/>
            <a:ext cx="8911687" cy="1280890"/>
          </a:xfrm>
        </p:spPr>
        <p:txBody>
          <a:bodyPr/>
          <a:lstStyle/>
          <a:p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55" y="1492898"/>
            <a:ext cx="10367677" cy="525002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is another hash function selection method , it is different from our method is a batch-based method that designs the measure to select the hash functions from various batch-based hashing methods.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new data arrives,  has to re-learn the hash functions by accumulating all the data, which is time consuming.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Instead, our method is an online hashing method, which both learns  the hash functions and selects the hash functions efficiently according to new data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55E8-03AC-41A2-9D2A-F8D3AED9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2142"/>
            <a:ext cx="8911687" cy="1280890"/>
          </a:xfrm>
        </p:spPr>
        <p:txBody>
          <a:bodyPr/>
          <a:lstStyle/>
          <a:p>
            <a:r>
              <a:rPr lang="en-IN" b="1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E116-25DE-41D3-89ED-50F0A08CA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540189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hashing methods aim to learn the hash functions to map a given data vector  to an bit binary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Different from other online hashing methods  that learn the hash functions collectively by generating a projection matrix, our method treats each hash function as an independent case and learns each hash function according to one bit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To minimize the global loss, we apply the PA algorithm iteratively over the data tuples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PA algorithm has been proven as a very successful and popular online learning technique for solving many real world applications 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38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240-BF85-4300-89D0-894F7A33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BED3-C629-445D-BBDE-1D1A8F0E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HARDWARE REQUIREMENTS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GB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System			: Pentium IV 2.4 GHz.</a:t>
            </a:r>
            <a:endParaRPr lang="en-IN" sz="2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GB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Hard Disk		: 40 GB.</a:t>
            </a:r>
            <a:endParaRPr lang="en-IN" sz="2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GB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Ram			: </a:t>
            </a:r>
            <a:r>
              <a:rPr lang="en-GB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minimum of 512 MB</a:t>
            </a:r>
            <a:r>
              <a:rPr lang="en-GB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77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C8F8-726D-4752-AB4E-5F3EF6D4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595326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		 : Windows.</a:t>
            </a:r>
            <a:endParaRPr lang="en-IN" sz="2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Coding Language		:JAVA/J2EE</a:t>
            </a:r>
            <a:endParaRPr lang="en-IN" sz="2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Base				:MYSQL</a:t>
            </a:r>
            <a:endParaRPr lang="en-IN" sz="2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IDE 					:NetBeans8.1</a:t>
            </a:r>
            <a:endParaRPr lang="en-IN" sz="2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38984B-8F7A-4DAE-AF0D-B40047AB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65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SYSTEM REQUIREMENTS</a:t>
            </a:r>
            <a:br>
              <a:rPr lang="en-US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  <a:b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IN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9C62-C9B8-4BD4-80C5-70ADD318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ARCHITECTURE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7BFAB0-F3CC-44AA-AB87-6D670651D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7070" y="1660849"/>
            <a:ext cx="9689906" cy="401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871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AA8AC-0554-4740-9C00-D5C9400BB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19" y="513846"/>
            <a:ext cx="4075795" cy="59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907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3011</TotalTime>
  <Words>550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Calibri</vt:lpstr>
      <vt:lpstr>Times New Roman</vt:lpstr>
      <vt:lpstr>Wingdings</vt:lpstr>
      <vt:lpstr>Wingdings 3</vt:lpstr>
      <vt:lpstr>Wisp</vt:lpstr>
      <vt:lpstr>      A MAJOR PROJECT  ON ONLINE HASHING WITH BIT SELECTION FOR IMAGE RETRIEVAL    BACHELOR OF ENGINEERING IN  COMPUTER SCIENCE AND ENGINEERING(2018-22)</vt:lpstr>
      <vt:lpstr> ABSTRACT </vt:lpstr>
      <vt:lpstr>PowerPoint Presentation</vt:lpstr>
      <vt:lpstr>EXISTING SYSTEM</vt:lpstr>
      <vt:lpstr>PROPOSED SYSTEM</vt:lpstr>
      <vt:lpstr>SYSTEM REQUIREMENTS</vt:lpstr>
      <vt:lpstr>SYSTEM REQUIREMENTS  SOFTWARE REQUIREMENTS      </vt:lpstr>
      <vt:lpstr>SYSTEM ARCHITECTURE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Recommendation Using Machine Learning</dc:title>
  <dc:creator>priya</dc:creator>
  <cp:lastModifiedBy>laxmipriyakotha@gmail.com</cp:lastModifiedBy>
  <cp:revision>45</cp:revision>
  <dcterms:created xsi:type="dcterms:W3CDTF">2021-04-16T09:14:00Z</dcterms:created>
  <dcterms:modified xsi:type="dcterms:W3CDTF">2022-01-07T05:40:36Z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