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F3C-72E6-4252-8BC5-6FEE22DC95C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F95C-634F-4C38-930C-E65904B3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6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F3C-72E6-4252-8BC5-6FEE22DC95C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F95C-634F-4C38-930C-E65904B3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F3C-72E6-4252-8BC5-6FEE22DC95C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F95C-634F-4C38-930C-E65904B3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F3C-72E6-4252-8BC5-6FEE22DC95C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F95C-634F-4C38-930C-E65904B3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F3C-72E6-4252-8BC5-6FEE22DC95C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F95C-634F-4C38-930C-E65904B3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F3C-72E6-4252-8BC5-6FEE22DC95C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F95C-634F-4C38-930C-E65904B3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4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F3C-72E6-4252-8BC5-6FEE22DC95C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F95C-634F-4C38-930C-E65904B3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F3C-72E6-4252-8BC5-6FEE22DC95C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F95C-634F-4C38-930C-E65904B3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9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F3C-72E6-4252-8BC5-6FEE22DC95C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F95C-634F-4C38-930C-E65904B3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F3C-72E6-4252-8BC5-6FEE22DC95C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F95C-634F-4C38-930C-E65904B3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F3C-72E6-4252-8BC5-6FEE22DC95C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F95C-634F-4C38-930C-E65904B3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FF3C-72E6-4252-8BC5-6FEE22DC95C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5F95C-634F-4C38-930C-E65904B3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3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DDD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Domain Driven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Understanding DDD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Selvaraj, Suresh (Cognizant)</dc:creator>
  <cp:lastModifiedBy>Selvaraj, Suresh (Cognizant)</cp:lastModifiedBy>
  <cp:revision>2</cp:revision>
  <dcterms:created xsi:type="dcterms:W3CDTF">2017-11-27T14:12:00Z</dcterms:created>
  <dcterms:modified xsi:type="dcterms:W3CDTF">2017-11-27T14:13:36Z</dcterms:modified>
</cp:coreProperties>
</file>