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3E-C867-4B6D-B57A-AB8EE0C097A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A72-F3FD-4408-8A7C-F16FF8F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3E-C867-4B6D-B57A-AB8EE0C097A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A72-F3FD-4408-8A7C-F16FF8F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3E-C867-4B6D-B57A-AB8EE0C097A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A72-F3FD-4408-8A7C-F16FF8F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3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3E-C867-4B6D-B57A-AB8EE0C097A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A72-F3FD-4408-8A7C-F16FF8F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1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3E-C867-4B6D-B57A-AB8EE0C097A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A72-F3FD-4408-8A7C-F16FF8F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3E-C867-4B6D-B57A-AB8EE0C097A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A72-F3FD-4408-8A7C-F16FF8F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7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3E-C867-4B6D-B57A-AB8EE0C097A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A72-F3FD-4408-8A7C-F16FF8F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0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3E-C867-4B6D-B57A-AB8EE0C097A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A72-F3FD-4408-8A7C-F16FF8F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3E-C867-4B6D-B57A-AB8EE0C097A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A72-F3FD-4408-8A7C-F16FF8F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9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3E-C867-4B6D-B57A-AB8EE0C097A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A72-F3FD-4408-8A7C-F16FF8F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3E-C867-4B6D-B57A-AB8EE0C097A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11A72-F3FD-4408-8A7C-F16FF8F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3E-C867-4B6D-B57A-AB8EE0C097A3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1A72-F3FD-4408-8A7C-F16FF8F01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5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68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44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35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40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365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5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22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54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6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20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90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17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9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255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172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79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657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578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570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532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735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78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66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894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130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881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411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499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543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116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962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155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88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576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735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629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6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001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5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83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02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77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9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63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Selvaraj, Suresh (Cognizant)</dc:creator>
  <cp:lastModifiedBy>Selvaraj, Suresh (Cognizant)</cp:lastModifiedBy>
  <cp:revision>1</cp:revision>
  <dcterms:created xsi:type="dcterms:W3CDTF">2017-11-27T07:32:25Z</dcterms:created>
  <dcterms:modified xsi:type="dcterms:W3CDTF">2017-11-27T07:33:39Z</dcterms:modified>
</cp:coreProperties>
</file>