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52" r:id="rId2"/>
    <p:sldId id="860" r:id="rId3"/>
    <p:sldId id="864" r:id="rId4"/>
    <p:sldId id="863" r:id="rId5"/>
    <p:sldId id="661" r:id="rId6"/>
    <p:sldId id="847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B"/>
    <a:srgbClr val="0087AF"/>
    <a:srgbClr val="1AB2E8"/>
    <a:srgbClr val="00AAEB"/>
    <a:srgbClr val="E04A3F"/>
    <a:srgbClr val="FFDC0D"/>
    <a:srgbClr val="D9B079"/>
    <a:srgbClr val="D1D3D4"/>
    <a:srgbClr val="D6D7D9"/>
    <a:srgbClr val="9E8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5" autoAdjust="0"/>
    <p:restoredTop sz="96210" autoAdjust="0"/>
  </p:normalViewPr>
  <p:slideViewPr>
    <p:cSldViewPr snapToGrid="0" snapToObjects="1">
      <p:cViewPr varScale="1">
        <p:scale>
          <a:sx n="97" d="100"/>
          <a:sy n="97" d="100"/>
        </p:scale>
        <p:origin x="546" y="78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11/22/2017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01037" y="498590"/>
            <a:ext cx="8541926" cy="3386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>
                <a:latin typeface="Raleway"/>
                <a:cs typeface="Raleway"/>
              </a:defRPr>
            </a:lvl1pPr>
          </a:lstStyle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12011"/>
            <a:ext cx="40386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00823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0644"/>
            <a:ext cx="4040188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000823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80644"/>
            <a:ext cx="4041775" cy="2963466"/>
          </a:xfr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3466070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range avat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15382" y="1108869"/>
            <a:ext cx="4453731" cy="2928937"/>
            <a:chOff x="2415382" y="1108869"/>
            <a:chExt cx="4453731" cy="2928937"/>
          </a:xfrm>
        </p:grpSpPr>
        <p:sp>
          <p:nvSpPr>
            <p:cNvPr id="8" name="Freeform 38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39"/>
            <p:cNvSpPr>
              <a:spLocks/>
            </p:cNvSpPr>
            <p:nvPr/>
          </p:nvSpPr>
          <p:spPr bwMode="auto">
            <a:xfrm>
              <a:off x="4546600" y="199469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0"/>
            <p:cNvSpPr>
              <a:spLocks/>
            </p:cNvSpPr>
            <p:nvPr/>
          </p:nvSpPr>
          <p:spPr bwMode="auto">
            <a:xfrm>
              <a:off x="5035550" y="15882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1"/>
            <p:cNvSpPr>
              <a:spLocks/>
            </p:cNvSpPr>
            <p:nvPr/>
          </p:nvSpPr>
          <p:spPr bwMode="auto">
            <a:xfrm>
              <a:off x="48593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2"/>
            <p:cNvSpPr>
              <a:spLocks/>
            </p:cNvSpPr>
            <p:nvPr/>
          </p:nvSpPr>
          <p:spPr bwMode="auto">
            <a:xfrm>
              <a:off x="5365750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3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4"/>
            <p:cNvSpPr>
              <a:spLocks/>
            </p:cNvSpPr>
            <p:nvPr/>
          </p:nvSpPr>
          <p:spPr bwMode="auto">
            <a:xfrm>
              <a:off x="5024438" y="19581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5"/>
            <p:cNvSpPr>
              <a:spLocks/>
            </p:cNvSpPr>
            <p:nvPr/>
          </p:nvSpPr>
          <p:spPr bwMode="auto">
            <a:xfrm>
              <a:off x="5035550" y="190261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0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6"/>
            <p:cNvSpPr>
              <a:spLocks/>
            </p:cNvSpPr>
            <p:nvPr/>
          </p:nvSpPr>
          <p:spPr bwMode="auto">
            <a:xfrm>
              <a:off x="4757738" y="1205707"/>
              <a:ext cx="823913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47"/>
            <p:cNvSpPr>
              <a:spLocks/>
            </p:cNvSpPr>
            <p:nvPr/>
          </p:nvSpPr>
          <p:spPr bwMode="auto">
            <a:xfrm>
              <a:off x="4810125" y="1158082"/>
              <a:ext cx="673100" cy="517525"/>
            </a:xfrm>
            <a:custGeom>
              <a:avLst/>
              <a:gdLst>
                <a:gd name="T0" fmla="*/ 407 w 420"/>
                <a:gd name="T1" fmla="*/ 269 h 322"/>
                <a:gd name="T2" fmla="*/ 361 w 420"/>
                <a:gd name="T3" fmla="*/ 57 h 322"/>
                <a:gd name="T4" fmla="*/ 103 w 420"/>
                <a:gd name="T5" fmla="*/ 52 h 322"/>
                <a:gd name="T6" fmla="*/ 48 w 420"/>
                <a:gd name="T7" fmla="*/ 270 h 322"/>
                <a:gd name="T8" fmla="*/ 60 w 420"/>
                <a:gd name="T9" fmla="*/ 322 h 322"/>
                <a:gd name="T10" fmla="*/ 81 w 420"/>
                <a:gd name="T11" fmla="*/ 321 h 322"/>
                <a:gd name="T12" fmla="*/ 65 w 420"/>
                <a:gd name="T13" fmla="*/ 283 h 322"/>
                <a:gd name="T14" fmla="*/ 61 w 420"/>
                <a:gd name="T15" fmla="*/ 251 h 322"/>
                <a:gd name="T16" fmla="*/ 133 w 420"/>
                <a:gd name="T17" fmla="*/ 103 h 322"/>
                <a:gd name="T18" fmla="*/ 222 w 420"/>
                <a:gd name="T19" fmla="*/ 139 h 322"/>
                <a:gd name="T20" fmla="*/ 308 w 420"/>
                <a:gd name="T21" fmla="*/ 101 h 322"/>
                <a:gd name="T22" fmla="*/ 393 w 420"/>
                <a:gd name="T23" fmla="*/ 249 h 322"/>
                <a:gd name="T24" fmla="*/ 375 w 420"/>
                <a:gd name="T25" fmla="*/ 316 h 322"/>
                <a:gd name="T26" fmla="*/ 397 w 420"/>
                <a:gd name="T27" fmla="*/ 314 h 322"/>
                <a:gd name="T28" fmla="*/ 407 w 420"/>
                <a:gd name="T29" fmla="*/ 269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0" h="322">
                  <a:moveTo>
                    <a:pt x="407" y="269"/>
                  </a:moveTo>
                  <a:cubicBezTo>
                    <a:pt x="420" y="204"/>
                    <a:pt x="411" y="52"/>
                    <a:pt x="361" y="57"/>
                  </a:cubicBezTo>
                  <a:cubicBezTo>
                    <a:pt x="313" y="9"/>
                    <a:pt x="149" y="0"/>
                    <a:pt x="103" y="52"/>
                  </a:cubicBezTo>
                  <a:cubicBezTo>
                    <a:pt x="0" y="72"/>
                    <a:pt x="48" y="270"/>
                    <a:pt x="48" y="270"/>
                  </a:cubicBezTo>
                  <a:cubicBezTo>
                    <a:pt x="51" y="290"/>
                    <a:pt x="56" y="307"/>
                    <a:pt x="60" y="322"/>
                  </a:cubicBezTo>
                  <a:cubicBezTo>
                    <a:pt x="67" y="322"/>
                    <a:pt x="74" y="321"/>
                    <a:pt x="81" y="321"/>
                  </a:cubicBezTo>
                  <a:cubicBezTo>
                    <a:pt x="74" y="307"/>
                    <a:pt x="67" y="293"/>
                    <a:pt x="65" y="283"/>
                  </a:cubicBezTo>
                  <a:cubicBezTo>
                    <a:pt x="64" y="277"/>
                    <a:pt x="61" y="256"/>
                    <a:pt x="61" y="251"/>
                  </a:cubicBezTo>
                  <a:cubicBezTo>
                    <a:pt x="62" y="215"/>
                    <a:pt x="88" y="111"/>
                    <a:pt x="133" y="103"/>
                  </a:cubicBezTo>
                  <a:cubicBezTo>
                    <a:pt x="150" y="100"/>
                    <a:pt x="193" y="139"/>
                    <a:pt x="222" y="139"/>
                  </a:cubicBezTo>
                  <a:cubicBezTo>
                    <a:pt x="251" y="138"/>
                    <a:pt x="289" y="99"/>
                    <a:pt x="308" y="101"/>
                  </a:cubicBezTo>
                  <a:cubicBezTo>
                    <a:pt x="355" y="108"/>
                    <a:pt x="394" y="203"/>
                    <a:pt x="393" y="249"/>
                  </a:cubicBezTo>
                  <a:cubicBezTo>
                    <a:pt x="393" y="255"/>
                    <a:pt x="386" y="291"/>
                    <a:pt x="375" y="316"/>
                  </a:cubicBezTo>
                  <a:cubicBezTo>
                    <a:pt x="382" y="315"/>
                    <a:pt x="390" y="315"/>
                    <a:pt x="397" y="314"/>
                  </a:cubicBezTo>
                  <a:cubicBezTo>
                    <a:pt x="401" y="301"/>
                    <a:pt x="404" y="286"/>
                    <a:pt x="407" y="269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48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49"/>
            <p:cNvSpPr>
              <a:spLocks/>
            </p:cNvSpPr>
            <p:nvPr/>
          </p:nvSpPr>
          <p:spPr bwMode="auto">
            <a:xfrm>
              <a:off x="5170488" y="1958182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8 h 179"/>
                <a:gd name="T4" fmla="*/ 70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0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1"/>
            <p:cNvSpPr>
              <a:spLocks/>
            </p:cNvSpPr>
            <p:nvPr/>
          </p:nvSpPr>
          <p:spPr bwMode="auto">
            <a:xfrm>
              <a:off x="5170488" y="2124869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52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E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3"/>
            <p:cNvSpPr>
              <a:spLocks/>
            </p:cNvSpPr>
            <p:nvPr/>
          </p:nvSpPr>
          <p:spPr bwMode="auto">
            <a:xfrm>
              <a:off x="5035550" y="19534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54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solidFill>
              <a:srgbClr val="2E2E2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55"/>
            <p:cNvSpPr>
              <a:spLocks noChangeArrowheads="1"/>
            </p:cNvSpPr>
            <p:nvPr/>
          </p:nvSpPr>
          <p:spPr bwMode="auto">
            <a:xfrm>
              <a:off x="5145088" y="22375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6"/>
            <p:cNvSpPr>
              <a:spLocks/>
            </p:cNvSpPr>
            <p:nvPr/>
          </p:nvSpPr>
          <p:spPr bwMode="auto">
            <a:xfrm>
              <a:off x="5011738" y="1745457"/>
              <a:ext cx="315913" cy="46038"/>
            </a:xfrm>
            <a:custGeom>
              <a:avLst/>
              <a:gdLst>
                <a:gd name="T0" fmla="*/ 105 w 197"/>
                <a:gd name="T1" fmla="*/ 0 h 29"/>
                <a:gd name="T2" fmla="*/ 99 w 197"/>
                <a:gd name="T3" fmla="*/ 5 h 29"/>
                <a:gd name="T4" fmla="*/ 92 w 197"/>
                <a:gd name="T5" fmla="*/ 0 h 29"/>
                <a:gd name="T6" fmla="*/ 0 w 197"/>
                <a:gd name="T7" fmla="*/ 29 h 29"/>
                <a:gd name="T8" fmla="*/ 90 w 197"/>
                <a:gd name="T9" fmla="*/ 26 h 29"/>
                <a:gd name="T10" fmla="*/ 99 w 197"/>
                <a:gd name="T11" fmla="*/ 15 h 29"/>
                <a:gd name="T12" fmla="*/ 107 w 197"/>
                <a:gd name="T13" fmla="*/ 26 h 29"/>
                <a:gd name="T14" fmla="*/ 197 w 197"/>
                <a:gd name="T15" fmla="*/ 29 h 29"/>
                <a:gd name="T16" fmla="*/ 105 w 197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7" h="29">
                  <a:moveTo>
                    <a:pt x="105" y="0"/>
                  </a:moveTo>
                  <a:cubicBezTo>
                    <a:pt x="101" y="0"/>
                    <a:pt x="99" y="5"/>
                    <a:pt x="99" y="5"/>
                  </a:cubicBezTo>
                  <a:cubicBezTo>
                    <a:pt x="99" y="5"/>
                    <a:pt x="96" y="0"/>
                    <a:pt x="92" y="0"/>
                  </a:cubicBezTo>
                  <a:cubicBezTo>
                    <a:pt x="78" y="0"/>
                    <a:pt x="17" y="6"/>
                    <a:pt x="0" y="29"/>
                  </a:cubicBezTo>
                  <a:cubicBezTo>
                    <a:pt x="0" y="29"/>
                    <a:pt x="85" y="27"/>
                    <a:pt x="90" y="26"/>
                  </a:cubicBezTo>
                  <a:cubicBezTo>
                    <a:pt x="94" y="24"/>
                    <a:pt x="99" y="15"/>
                    <a:pt x="99" y="15"/>
                  </a:cubicBezTo>
                  <a:cubicBezTo>
                    <a:pt x="99" y="15"/>
                    <a:pt x="103" y="24"/>
                    <a:pt x="107" y="26"/>
                  </a:cubicBezTo>
                  <a:cubicBezTo>
                    <a:pt x="112" y="27"/>
                    <a:pt x="197" y="29"/>
                    <a:pt x="197" y="29"/>
                  </a:cubicBezTo>
                  <a:cubicBezTo>
                    <a:pt x="180" y="6"/>
                    <a:pt x="120" y="0"/>
                    <a:pt x="105" y="0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57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58"/>
            <p:cNvSpPr>
              <a:spLocks/>
            </p:cNvSpPr>
            <p:nvPr/>
          </p:nvSpPr>
          <p:spPr bwMode="auto">
            <a:xfrm>
              <a:off x="3454400" y="19946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59"/>
            <p:cNvSpPr>
              <a:spLocks/>
            </p:cNvSpPr>
            <p:nvPr/>
          </p:nvSpPr>
          <p:spPr bwMode="auto">
            <a:xfrm>
              <a:off x="3944938" y="158829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60"/>
            <p:cNvSpPr>
              <a:spLocks/>
            </p:cNvSpPr>
            <p:nvPr/>
          </p:nvSpPr>
          <p:spPr bwMode="auto">
            <a:xfrm>
              <a:off x="3767138" y="155336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61"/>
            <p:cNvSpPr>
              <a:spLocks/>
            </p:cNvSpPr>
            <p:nvPr/>
          </p:nvSpPr>
          <p:spPr bwMode="auto">
            <a:xfrm>
              <a:off x="4275138" y="155336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62"/>
            <p:cNvSpPr>
              <a:spLocks/>
            </p:cNvSpPr>
            <p:nvPr/>
          </p:nvSpPr>
          <p:spPr bwMode="auto">
            <a:xfrm>
              <a:off x="3944938" y="1902619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78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63"/>
            <p:cNvSpPr>
              <a:spLocks/>
            </p:cNvSpPr>
            <p:nvPr/>
          </p:nvSpPr>
          <p:spPr bwMode="auto">
            <a:xfrm>
              <a:off x="3667125" y="120570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64"/>
            <p:cNvSpPr>
              <a:spLocks noEditPoints="1"/>
            </p:cNvSpPr>
            <p:nvPr/>
          </p:nvSpPr>
          <p:spPr bwMode="auto">
            <a:xfrm>
              <a:off x="3762375" y="1108869"/>
              <a:ext cx="649288" cy="582613"/>
            </a:xfrm>
            <a:custGeom>
              <a:avLst/>
              <a:gdLst>
                <a:gd name="T0" fmla="*/ 312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1 w 404"/>
                <a:gd name="T9" fmla="*/ 360 h 363"/>
                <a:gd name="T10" fmla="*/ 33 w 404"/>
                <a:gd name="T11" fmla="*/ 363 h 363"/>
                <a:gd name="T12" fmla="*/ 37 w 404"/>
                <a:gd name="T13" fmla="*/ 362 h 363"/>
                <a:gd name="T14" fmla="*/ 38 w 404"/>
                <a:gd name="T15" fmla="*/ 361 h 363"/>
                <a:gd name="T16" fmla="*/ 38 w 404"/>
                <a:gd name="T17" fmla="*/ 339 h 363"/>
                <a:gd name="T18" fmla="*/ 33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8 h 363"/>
                <a:gd name="T26" fmla="*/ 103 w 404"/>
                <a:gd name="T27" fmla="*/ 154 h 363"/>
                <a:gd name="T28" fmla="*/ 242 w 404"/>
                <a:gd name="T29" fmla="*/ 175 h 363"/>
                <a:gd name="T30" fmla="*/ 280 w 404"/>
                <a:gd name="T31" fmla="*/ 151 h 363"/>
                <a:gd name="T32" fmla="*/ 311 w 404"/>
                <a:gd name="T33" fmla="*/ 176 h 363"/>
                <a:gd name="T34" fmla="*/ 360 w 404"/>
                <a:gd name="T35" fmla="*/ 315 h 363"/>
                <a:gd name="T36" fmla="*/ 356 w 404"/>
                <a:gd name="T37" fmla="*/ 339 h 363"/>
                <a:gd name="T38" fmla="*/ 356 w 404"/>
                <a:gd name="T39" fmla="*/ 361 h 363"/>
                <a:gd name="T40" fmla="*/ 357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2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2" y="68"/>
                  </a:moveTo>
                  <a:cubicBezTo>
                    <a:pt x="225" y="0"/>
                    <a:pt x="91" y="40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1" y="360"/>
                  </a:cubicBezTo>
                  <a:cubicBezTo>
                    <a:pt x="31" y="360"/>
                    <a:pt x="32" y="362"/>
                    <a:pt x="33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8" y="362"/>
                    <a:pt x="38" y="361"/>
                    <a:pt x="38" y="361"/>
                  </a:cubicBezTo>
                  <a:cubicBezTo>
                    <a:pt x="38" y="354"/>
                    <a:pt x="38" y="340"/>
                    <a:pt x="38" y="339"/>
                  </a:cubicBezTo>
                  <a:cubicBezTo>
                    <a:pt x="37" y="328"/>
                    <a:pt x="34" y="318"/>
                    <a:pt x="33" y="307"/>
                  </a:cubicBezTo>
                  <a:cubicBezTo>
                    <a:pt x="41" y="255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8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5"/>
                  </a:cubicBezTo>
                  <a:cubicBezTo>
                    <a:pt x="259" y="182"/>
                    <a:pt x="261" y="152"/>
                    <a:pt x="280" y="151"/>
                  </a:cubicBezTo>
                  <a:cubicBezTo>
                    <a:pt x="288" y="150"/>
                    <a:pt x="304" y="177"/>
                    <a:pt x="311" y="176"/>
                  </a:cubicBezTo>
                  <a:cubicBezTo>
                    <a:pt x="377" y="169"/>
                    <a:pt x="349" y="269"/>
                    <a:pt x="360" y="315"/>
                  </a:cubicBezTo>
                  <a:cubicBezTo>
                    <a:pt x="358" y="323"/>
                    <a:pt x="357" y="331"/>
                    <a:pt x="356" y="339"/>
                  </a:cubicBezTo>
                  <a:cubicBezTo>
                    <a:pt x="356" y="340"/>
                    <a:pt x="356" y="354"/>
                    <a:pt x="356" y="361"/>
                  </a:cubicBezTo>
                  <a:cubicBezTo>
                    <a:pt x="356" y="361"/>
                    <a:pt x="356" y="362"/>
                    <a:pt x="357" y="362"/>
                  </a:cubicBezTo>
                  <a:cubicBezTo>
                    <a:pt x="358" y="363"/>
                    <a:pt x="361" y="363"/>
                    <a:pt x="361" y="363"/>
                  </a:cubicBezTo>
                  <a:cubicBezTo>
                    <a:pt x="362" y="362"/>
                    <a:pt x="363" y="360"/>
                    <a:pt x="363" y="360"/>
                  </a:cubicBezTo>
                  <a:cubicBezTo>
                    <a:pt x="364" y="356"/>
                    <a:pt x="364" y="354"/>
                    <a:pt x="364" y="351"/>
                  </a:cubicBezTo>
                  <a:cubicBezTo>
                    <a:pt x="365" y="347"/>
                    <a:pt x="365" y="342"/>
                    <a:pt x="366" y="338"/>
                  </a:cubicBezTo>
                  <a:cubicBezTo>
                    <a:pt x="379" y="288"/>
                    <a:pt x="404" y="89"/>
                    <a:pt x="312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2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65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66"/>
            <p:cNvSpPr>
              <a:spLocks noChangeArrowheads="1"/>
            </p:cNvSpPr>
            <p:nvPr/>
          </p:nvSpPr>
          <p:spPr bwMode="auto">
            <a:xfrm>
              <a:off x="4052888" y="2237582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67"/>
            <p:cNvSpPr>
              <a:spLocks/>
            </p:cNvSpPr>
            <p:nvPr/>
          </p:nvSpPr>
          <p:spPr bwMode="auto">
            <a:xfrm>
              <a:off x="3640138" y="1173957"/>
              <a:ext cx="609600" cy="360363"/>
            </a:xfrm>
            <a:custGeom>
              <a:avLst/>
              <a:gdLst>
                <a:gd name="T0" fmla="*/ 323 w 380"/>
                <a:gd name="T1" fmla="*/ 52 h 225"/>
                <a:gd name="T2" fmla="*/ 182 w 380"/>
                <a:gd name="T3" fmla="*/ 28 h 225"/>
                <a:gd name="T4" fmla="*/ 42 w 380"/>
                <a:gd name="T5" fmla="*/ 48 h 225"/>
                <a:gd name="T6" fmla="*/ 78 w 380"/>
                <a:gd name="T7" fmla="*/ 180 h 225"/>
                <a:gd name="T8" fmla="*/ 268 w 380"/>
                <a:gd name="T9" fmla="*/ 161 h 225"/>
                <a:gd name="T10" fmla="*/ 358 w 380"/>
                <a:gd name="T11" fmla="*/ 97 h 225"/>
                <a:gd name="T12" fmla="*/ 323 w 380"/>
                <a:gd name="T13" fmla="*/ 5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0" h="225">
                  <a:moveTo>
                    <a:pt x="323" y="52"/>
                  </a:moveTo>
                  <a:cubicBezTo>
                    <a:pt x="323" y="52"/>
                    <a:pt x="248" y="0"/>
                    <a:pt x="182" y="28"/>
                  </a:cubicBezTo>
                  <a:cubicBezTo>
                    <a:pt x="115" y="56"/>
                    <a:pt x="56" y="66"/>
                    <a:pt x="42" y="48"/>
                  </a:cubicBezTo>
                  <a:cubicBezTo>
                    <a:pt x="42" y="48"/>
                    <a:pt x="0" y="134"/>
                    <a:pt x="78" y="180"/>
                  </a:cubicBezTo>
                  <a:cubicBezTo>
                    <a:pt x="155" y="225"/>
                    <a:pt x="243" y="189"/>
                    <a:pt x="268" y="161"/>
                  </a:cubicBezTo>
                  <a:cubicBezTo>
                    <a:pt x="294" y="133"/>
                    <a:pt x="335" y="88"/>
                    <a:pt x="358" y="97"/>
                  </a:cubicBezTo>
                  <a:cubicBezTo>
                    <a:pt x="380" y="106"/>
                    <a:pt x="323" y="52"/>
                    <a:pt x="323" y="5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68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69"/>
            <p:cNvSpPr>
              <a:spLocks/>
            </p:cNvSpPr>
            <p:nvPr/>
          </p:nvSpPr>
          <p:spPr bwMode="auto">
            <a:xfrm>
              <a:off x="2844800" y="254714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8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70"/>
            <p:cNvSpPr>
              <a:spLocks/>
            </p:cNvSpPr>
            <p:nvPr/>
          </p:nvSpPr>
          <p:spPr bwMode="auto">
            <a:xfrm>
              <a:off x="3335338" y="2140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71"/>
            <p:cNvSpPr>
              <a:spLocks/>
            </p:cNvSpPr>
            <p:nvPr/>
          </p:nvSpPr>
          <p:spPr bwMode="auto">
            <a:xfrm>
              <a:off x="3157538" y="2105819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60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2"/>
            <p:cNvSpPr>
              <a:spLocks/>
            </p:cNvSpPr>
            <p:nvPr/>
          </p:nvSpPr>
          <p:spPr bwMode="auto">
            <a:xfrm>
              <a:off x="3665538" y="2105819"/>
              <a:ext cx="112713" cy="163513"/>
            </a:xfrm>
            <a:custGeom>
              <a:avLst/>
              <a:gdLst>
                <a:gd name="T0" fmla="*/ 51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1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1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6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1" y="5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75"/>
            <p:cNvSpPr>
              <a:spLocks/>
            </p:cNvSpPr>
            <p:nvPr/>
          </p:nvSpPr>
          <p:spPr bwMode="auto">
            <a:xfrm>
              <a:off x="3543300" y="2550319"/>
              <a:ext cx="234950" cy="561975"/>
            </a:xfrm>
            <a:custGeom>
              <a:avLst/>
              <a:gdLst>
                <a:gd name="T0" fmla="*/ 37 w 148"/>
                <a:gd name="T1" fmla="*/ 0 h 354"/>
                <a:gd name="T2" fmla="*/ 37 w 148"/>
                <a:gd name="T3" fmla="*/ 39 h 354"/>
                <a:gd name="T4" fmla="*/ 0 w 148"/>
                <a:gd name="T5" fmla="*/ 354 h 354"/>
                <a:gd name="T6" fmla="*/ 64 w 148"/>
                <a:gd name="T7" fmla="*/ 354 h 354"/>
                <a:gd name="T8" fmla="*/ 132 w 148"/>
                <a:gd name="T9" fmla="*/ 214 h 354"/>
                <a:gd name="T10" fmla="*/ 67 w 148"/>
                <a:gd name="T11" fmla="*/ 169 h 354"/>
                <a:gd name="T12" fmla="*/ 148 w 148"/>
                <a:gd name="T13" fmla="*/ 132 h 354"/>
                <a:gd name="T14" fmla="*/ 81 w 148"/>
                <a:gd name="T15" fmla="*/ 20 h 354"/>
                <a:gd name="T16" fmla="*/ 37 w 148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4">
                  <a:moveTo>
                    <a:pt x="37" y="0"/>
                  </a:moveTo>
                  <a:lnTo>
                    <a:pt x="37" y="39"/>
                  </a:lnTo>
                  <a:lnTo>
                    <a:pt x="0" y="354"/>
                  </a:lnTo>
                  <a:lnTo>
                    <a:pt x="64" y="354"/>
                  </a:lnTo>
                  <a:lnTo>
                    <a:pt x="132" y="214"/>
                  </a:lnTo>
                  <a:lnTo>
                    <a:pt x="67" y="169"/>
                  </a:lnTo>
                  <a:lnTo>
                    <a:pt x="148" y="132"/>
                  </a:lnTo>
                  <a:lnTo>
                    <a:pt x="81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2"/>
            <p:cNvSpPr>
              <a:spLocks/>
            </p:cNvSpPr>
            <p:nvPr/>
          </p:nvSpPr>
          <p:spPr bwMode="auto">
            <a:xfrm>
              <a:off x="3057525" y="1758157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6C8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3"/>
            <p:cNvSpPr>
              <a:spLocks/>
            </p:cNvSpPr>
            <p:nvPr/>
          </p:nvSpPr>
          <p:spPr bwMode="auto">
            <a:xfrm>
              <a:off x="3194050" y="2169319"/>
              <a:ext cx="547688" cy="347663"/>
            </a:xfrm>
            <a:custGeom>
              <a:avLst/>
              <a:gdLst>
                <a:gd name="T0" fmla="*/ 338 w 342"/>
                <a:gd name="T1" fmla="*/ 4 h 217"/>
                <a:gd name="T2" fmla="*/ 336 w 342"/>
                <a:gd name="T3" fmla="*/ 13 h 217"/>
                <a:gd name="T4" fmla="*/ 293 w 342"/>
                <a:gd name="T5" fmla="*/ 115 h 217"/>
                <a:gd name="T6" fmla="*/ 172 w 342"/>
                <a:gd name="T7" fmla="*/ 192 h 217"/>
                <a:gd name="T8" fmla="*/ 51 w 342"/>
                <a:gd name="T9" fmla="*/ 119 h 217"/>
                <a:gd name="T10" fmla="*/ 7 w 342"/>
                <a:gd name="T11" fmla="*/ 13 h 217"/>
                <a:gd name="T12" fmla="*/ 5 w 342"/>
                <a:gd name="T13" fmla="*/ 0 h 217"/>
                <a:gd name="T14" fmla="*/ 0 w 342"/>
                <a:gd name="T15" fmla="*/ 35 h 217"/>
                <a:gd name="T16" fmla="*/ 29 w 342"/>
                <a:gd name="T17" fmla="*/ 125 h 217"/>
                <a:gd name="T18" fmla="*/ 170 w 342"/>
                <a:gd name="T19" fmla="*/ 217 h 217"/>
                <a:gd name="T20" fmla="*/ 311 w 342"/>
                <a:gd name="T21" fmla="*/ 125 h 217"/>
                <a:gd name="T22" fmla="*/ 340 w 342"/>
                <a:gd name="T23" fmla="*/ 30 h 217"/>
                <a:gd name="T24" fmla="*/ 338 w 342"/>
                <a:gd name="T25" fmla="*/ 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2" h="217">
                  <a:moveTo>
                    <a:pt x="338" y="4"/>
                  </a:moveTo>
                  <a:cubicBezTo>
                    <a:pt x="337" y="9"/>
                    <a:pt x="336" y="13"/>
                    <a:pt x="336" y="13"/>
                  </a:cubicBezTo>
                  <a:cubicBezTo>
                    <a:pt x="336" y="13"/>
                    <a:pt x="313" y="91"/>
                    <a:pt x="293" y="115"/>
                  </a:cubicBezTo>
                  <a:cubicBezTo>
                    <a:pt x="255" y="162"/>
                    <a:pt x="205" y="191"/>
                    <a:pt x="172" y="192"/>
                  </a:cubicBezTo>
                  <a:cubicBezTo>
                    <a:pt x="138" y="192"/>
                    <a:pt x="89" y="165"/>
                    <a:pt x="51" y="119"/>
                  </a:cubicBezTo>
                  <a:cubicBezTo>
                    <a:pt x="36" y="101"/>
                    <a:pt x="8" y="20"/>
                    <a:pt x="7" y="13"/>
                  </a:cubicBezTo>
                  <a:cubicBezTo>
                    <a:pt x="7" y="9"/>
                    <a:pt x="6" y="4"/>
                    <a:pt x="5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7" y="76"/>
                    <a:pt x="13" y="102"/>
                    <a:pt x="29" y="125"/>
                  </a:cubicBezTo>
                  <a:cubicBezTo>
                    <a:pt x="54" y="160"/>
                    <a:pt x="126" y="217"/>
                    <a:pt x="170" y="217"/>
                  </a:cubicBezTo>
                  <a:cubicBezTo>
                    <a:pt x="214" y="217"/>
                    <a:pt x="285" y="160"/>
                    <a:pt x="311" y="125"/>
                  </a:cubicBezTo>
                  <a:cubicBezTo>
                    <a:pt x="327" y="102"/>
                    <a:pt x="331" y="72"/>
                    <a:pt x="340" y="30"/>
                  </a:cubicBezTo>
                  <a:cubicBezTo>
                    <a:pt x="340" y="30"/>
                    <a:pt x="342" y="4"/>
                    <a:pt x="338" y="4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95"/>
            <p:cNvSpPr>
              <a:spLocks noEditPoints="1"/>
            </p:cNvSpPr>
            <p:nvPr/>
          </p:nvSpPr>
          <p:spPr bwMode="auto">
            <a:xfrm>
              <a:off x="3222625" y="2077244"/>
              <a:ext cx="504825" cy="184150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96"/>
            <p:cNvSpPr>
              <a:spLocks/>
            </p:cNvSpPr>
            <p:nvPr/>
          </p:nvSpPr>
          <p:spPr bwMode="auto">
            <a:xfrm>
              <a:off x="2670970" y="2516189"/>
              <a:ext cx="690563" cy="960438"/>
            </a:xfrm>
            <a:custGeom>
              <a:avLst/>
              <a:gdLst>
                <a:gd name="T0" fmla="*/ 155 w 430"/>
                <a:gd name="T1" fmla="*/ 55 h 598"/>
                <a:gd name="T2" fmla="*/ 348 w 430"/>
                <a:gd name="T3" fmla="*/ 103 h 598"/>
                <a:gd name="T4" fmla="*/ 402 w 430"/>
                <a:gd name="T5" fmla="*/ 279 h 598"/>
                <a:gd name="T6" fmla="*/ 205 w 430"/>
                <a:gd name="T7" fmla="*/ 597 h 598"/>
                <a:gd name="T8" fmla="*/ 33 w 430"/>
                <a:gd name="T9" fmla="*/ 272 h 598"/>
                <a:gd name="T10" fmla="*/ 155 w 430"/>
                <a:gd name="T11" fmla="*/ 55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0" h="598">
                  <a:moveTo>
                    <a:pt x="155" y="55"/>
                  </a:moveTo>
                  <a:cubicBezTo>
                    <a:pt x="171" y="26"/>
                    <a:pt x="297" y="0"/>
                    <a:pt x="348" y="103"/>
                  </a:cubicBezTo>
                  <a:cubicBezTo>
                    <a:pt x="400" y="207"/>
                    <a:pt x="374" y="243"/>
                    <a:pt x="402" y="279"/>
                  </a:cubicBezTo>
                  <a:cubicBezTo>
                    <a:pt x="430" y="316"/>
                    <a:pt x="364" y="598"/>
                    <a:pt x="205" y="597"/>
                  </a:cubicBezTo>
                  <a:cubicBezTo>
                    <a:pt x="36" y="596"/>
                    <a:pt x="0" y="326"/>
                    <a:pt x="33" y="272"/>
                  </a:cubicBezTo>
                  <a:cubicBezTo>
                    <a:pt x="67" y="217"/>
                    <a:pt x="37" y="55"/>
                    <a:pt x="155" y="55"/>
                  </a:cubicBezTo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97"/>
            <p:cNvSpPr>
              <a:spLocks/>
            </p:cNvSpPr>
            <p:nvPr/>
          </p:nvSpPr>
          <p:spPr bwMode="auto">
            <a:xfrm>
              <a:off x="2415382" y="3375027"/>
              <a:ext cx="1184275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  <a:close/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98"/>
            <p:cNvSpPr>
              <a:spLocks/>
            </p:cNvSpPr>
            <p:nvPr/>
          </p:nvSpPr>
          <p:spPr bwMode="auto">
            <a:xfrm>
              <a:off x="2888457" y="3375027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99"/>
            <p:cNvSpPr>
              <a:spLocks/>
            </p:cNvSpPr>
            <p:nvPr/>
          </p:nvSpPr>
          <p:spPr bwMode="auto">
            <a:xfrm>
              <a:off x="2890045" y="2976564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BC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186172" y="2302670"/>
              <a:ext cx="468254" cy="828676"/>
              <a:chOff x="2548790" y="2218532"/>
              <a:chExt cx="468254" cy="828676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2663031" y="2218532"/>
                <a:ext cx="354013" cy="827088"/>
                <a:chOff x="2291616" y="2152651"/>
                <a:chExt cx="354013" cy="827088"/>
              </a:xfrm>
            </p:grpSpPr>
            <p:sp>
              <p:nvSpPr>
                <p:cNvPr id="184" name="Freeform 73"/>
                <p:cNvSpPr>
                  <a:spLocks/>
                </p:cNvSpPr>
                <p:nvPr/>
              </p:nvSpPr>
              <p:spPr bwMode="auto">
                <a:xfrm>
                  <a:off x="2291616" y="2544763"/>
                  <a:ext cx="354013" cy="434975"/>
                </a:xfrm>
                <a:custGeom>
                  <a:avLst/>
                  <a:gdLst>
                    <a:gd name="T0" fmla="*/ 116 w 220"/>
                    <a:gd name="T1" fmla="*/ 0 h 271"/>
                    <a:gd name="T2" fmla="*/ 0 w 220"/>
                    <a:gd name="T3" fmla="*/ 35 h 271"/>
                    <a:gd name="T4" fmla="*/ 44 w 220"/>
                    <a:gd name="T5" fmla="*/ 271 h 271"/>
                    <a:gd name="T6" fmla="*/ 202 w 220"/>
                    <a:gd name="T7" fmla="*/ 271 h 271"/>
                    <a:gd name="T8" fmla="*/ 220 w 220"/>
                    <a:gd name="T9" fmla="*/ 36 h 271"/>
                    <a:gd name="T10" fmla="*/ 116 w 220"/>
                    <a:gd name="T11" fmla="*/ 0 h 2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0" h="271">
                      <a:moveTo>
                        <a:pt x="116" y="0"/>
                      </a:moveTo>
                      <a:cubicBezTo>
                        <a:pt x="116" y="0"/>
                        <a:pt x="0" y="28"/>
                        <a:pt x="0" y="35"/>
                      </a:cubicBezTo>
                      <a:cubicBezTo>
                        <a:pt x="0" y="42"/>
                        <a:pt x="44" y="271"/>
                        <a:pt x="44" y="271"/>
                      </a:cubicBezTo>
                      <a:cubicBezTo>
                        <a:pt x="202" y="271"/>
                        <a:pt x="202" y="271"/>
                        <a:pt x="202" y="271"/>
                      </a:cubicBezTo>
                      <a:cubicBezTo>
                        <a:pt x="220" y="36"/>
                        <a:pt x="220" y="36"/>
                        <a:pt x="220" y="36"/>
                      </a:cubicBezTo>
                      <a:cubicBezTo>
                        <a:pt x="116" y="0"/>
                        <a:pt x="116" y="0"/>
                        <a:pt x="116" y="0"/>
                      </a:cubicBezTo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Freeform 76"/>
                <p:cNvSpPr>
                  <a:spLocks/>
                </p:cNvSpPr>
                <p:nvPr/>
              </p:nvSpPr>
              <p:spPr bwMode="auto">
                <a:xfrm>
                  <a:off x="2420204" y="2544763"/>
                  <a:ext cx="114300" cy="112713"/>
                </a:xfrm>
                <a:custGeom>
                  <a:avLst/>
                  <a:gdLst>
                    <a:gd name="T0" fmla="*/ 0 w 71"/>
                    <a:gd name="T1" fmla="*/ 39 h 70"/>
                    <a:gd name="T2" fmla="*/ 20 w 71"/>
                    <a:gd name="T3" fmla="*/ 70 h 70"/>
                    <a:gd name="T4" fmla="*/ 51 w 71"/>
                    <a:gd name="T5" fmla="*/ 70 h 70"/>
                    <a:gd name="T6" fmla="*/ 71 w 71"/>
                    <a:gd name="T7" fmla="*/ 39 h 70"/>
                    <a:gd name="T8" fmla="*/ 36 w 71"/>
                    <a:gd name="T9" fmla="*/ 0 h 70"/>
                    <a:gd name="T10" fmla="*/ 0 w 71"/>
                    <a:gd name="T11" fmla="*/ 39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1" h="70">
                      <a:moveTo>
                        <a:pt x="0" y="39"/>
                      </a:moveTo>
                      <a:cubicBezTo>
                        <a:pt x="20" y="70"/>
                        <a:pt x="20" y="70"/>
                        <a:pt x="20" y="70"/>
                      </a:cubicBezTo>
                      <a:cubicBezTo>
                        <a:pt x="30" y="70"/>
                        <a:pt x="41" y="70"/>
                        <a:pt x="51" y="70"/>
                      </a:cubicBezTo>
                      <a:cubicBezTo>
                        <a:pt x="71" y="39"/>
                        <a:pt x="71" y="39"/>
                        <a:pt x="71" y="39"/>
                      </a:cubicBez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0" y="39"/>
                        <a:pt x="0" y="39"/>
                        <a:pt x="0" y="39"/>
                      </a:cubicBezTo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Freeform 77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268085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7" name="Freeform 78"/>
                <p:cNvSpPr>
                  <a:spLocks/>
                </p:cNvSpPr>
                <p:nvPr/>
              </p:nvSpPr>
              <p:spPr bwMode="auto">
                <a:xfrm>
                  <a:off x="2405916" y="2657476"/>
                  <a:ext cx="142875" cy="322263"/>
                </a:xfrm>
                <a:custGeom>
                  <a:avLst/>
                  <a:gdLst>
                    <a:gd name="T0" fmla="*/ 29 w 90"/>
                    <a:gd name="T1" fmla="*/ 0 h 203"/>
                    <a:gd name="T2" fmla="*/ 0 w 90"/>
                    <a:gd name="T3" fmla="*/ 203 h 203"/>
                    <a:gd name="T4" fmla="*/ 90 w 90"/>
                    <a:gd name="T5" fmla="*/ 203 h 203"/>
                    <a:gd name="T6" fmla="*/ 61 w 90"/>
                    <a:gd name="T7" fmla="*/ 0 h 203"/>
                    <a:gd name="T8" fmla="*/ 29 w 90"/>
                    <a:gd name="T9" fmla="*/ 0 h 2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203">
                      <a:moveTo>
                        <a:pt x="29" y="0"/>
                      </a:moveTo>
                      <a:lnTo>
                        <a:pt x="0" y="203"/>
                      </a:lnTo>
                      <a:lnTo>
                        <a:pt x="90" y="203"/>
                      </a:lnTo>
                      <a:lnTo>
                        <a:pt x="61" y="0"/>
                      </a:lnTo>
                      <a:lnTo>
                        <a:pt x="2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8" name="Freeform 79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89" name="Freeform 80"/>
                <p:cNvSpPr>
                  <a:spLocks/>
                </p:cNvSpPr>
                <p:nvPr/>
              </p:nvSpPr>
              <p:spPr bwMode="auto">
                <a:xfrm>
                  <a:off x="2331304" y="2378076"/>
                  <a:ext cx="146050" cy="282575"/>
                </a:xfrm>
                <a:custGeom>
                  <a:avLst/>
                  <a:gdLst>
                    <a:gd name="T0" fmla="*/ 8 w 92"/>
                    <a:gd name="T1" fmla="*/ 0 h 178"/>
                    <a:gd name="T2" fmla="*/ 0 w 92"/>
                    <a:gd name="T3" fmla="*/ 28 h 178"/>
                    <a:gd name="T4" fmla="*/ 21 w 92"/>
                    <a:gd name="T5" fmla="*/ 178 h 178"/>
                    <a:gd name="T6" fmla="*/ 92 w 92"/>
                    <a:gd name="T7" fmla="*/ 105 h 178"/>
                    <a:gd name="T8" fmla="*/ 8 w 92"/>
                    <a:gd name="T9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2" h="178">
                      <a:moveTo>
                        <a:pt x="8" y="0"/>
                      </a:moveTo>
                      <a:lnTo>
                        <a:pt x="0" y="28"/>
                      </a:lnTo>
                      <a:lnTo>
                        <a:pt x="21" y="178"/>
                      </a:lnTo>
                      <a:lnTo>
                        <a:pt x="92" y="105"/>
                      </a:lnTo>
                      <a:lnTo>
                        <a:pt x="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0" name="Freeform 81"/>
                <p:cNvSpPr>
                  <a:spLocks/>
                </p:cNvSpPr>
                <p:nvPr/>
              </p:nvSpPr>
              <p:spPr bwMode="auto">
                <a:xfrm>
                  <a:off x="2344004" y="2322513"/>
                  <a:ext cx="266700" cy="92075"/>
                </a:xfrm>
                <a:custGeom>
                  <a:avLst/>
                  <a:gdLst>
                    <a:gd name="T0" fmla="*/ 0 w 167"/>
                    <a:gd name="T1" fmla="*/ 0 h 58"/>
                    <a:gd name="T2" fmla="*/ 0 w 167"/>
                    <a:gd name="T3" fmla="*/ 6 h 58"/>
                    <a:gd name="T4" fmla="*/ 83 w 167"/>
                    <a:gd name="T5" fmla="*/ 58 h 58"/>
                    <a:gd name="T6" fmla="*/ 85 w 167"/>
                    <a:gd name="T7" fmla="*/ 58 h 58"/>
                    <a:gd name="T8" fmla="*/ 167 w 167"/>
                    <a:gd name="T9" fmla="*/ 9 h 58"/>
                    <a:gd name="T10" fmla="*/ 167 w 167"/>
                    <a:gd name="T11" fmla="*/ 0 h 58"/>
                    <a:gd name="T12" fmla="*/ 0 w 167"/>
                    <a:gd name="T13" fmla="*/ 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58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6"/>
                        <a:pt x="43" y="56"/>
                        <a:pt x="83" y="58"/>
                      </a:cubicBezTo>
                      <a:cubicBezTo>
                        <a:pt x="84" y="58"/>
                        <a:pt x="85" y="58"/>
                        <a:pt x="85" y="58"/>
                      </a:cubicBezTo>
                      <a:cubicBezTo>
                        <a:pt x="125" y="58"/>
                        <a:pt x="167" y="9"/>
                        <a:pt x="167" y="9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solidFill>
                  <a:srgbClr val="C5A08A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1" name="Freeform 83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343434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2" name="Freeform 84"/>
                <p:cNvSpPr>
                  <a:spLocks/>
                </p:cNvSpPr>
                <p:nvPr/>
              </p:nvSpPr>
              <p:spPr bwMode="auto">
                <a:xfrm>
                  <a:off x="2477354" y="2378076"/>
                  <a:ext cx="142875" cy="284163"/>
                </a:xfrm>
                <a:custGeom>
                  <a:avLst/>
                  <a:gdLst>
                    <a:gd name="T0" fmla="*/ 84 w 90"/>
                    <a:gd name="T1" fmla="*/ 0 h 179"/>
                    <a:gd name="T2" fmla="*/ 90 w 90"/>
                    <a:gd name="T3" fmla="*/ 28 h 179"/>
                    <a:gd name="T4" fmla="*/ 70 w 90"/>
                    <a:gd name="T5" fmla="*/ 179 h 179"/>
                    <a:gd name="T6" fmla="*/ 0 w 90"/>
                    <a:gd name="T7" fmla="*/ 105 h 179"/>
                    <a:gd name="T8" fmla="*/ 84 w 90"/>
                    <a:gd name="T9" fmla="*/ 0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179">
                      <a:moveTo>
                        <a:pt x="84" y="0"/>
                      </a:moveTo>
                      <a:lnTo>
                        <a:pt x="90" y="28"/>
                      </a:lnTo>
                      <a:lnTo>
                        <a:pt x="70" y="179"/>
                      </a:lnTo>
                      <a:lnTo>
                        <a:pt x="0" y="105"/>
                      </a:lnTo>
                      <a:lnTo>
                        <a:pt x="84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3" name="Freeform 85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1E1E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4" name="Freeform 86"/>
                <p:cNvSpPr>
                  <a:spLocks/>
                </p:cNvSpPr>
                <p:nvPr/>
              </p:nvSpPr>
              <p:spPr bwMode="auto">
                <a:xfrm>
                  <a:off x="2477354" y="254476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5" name="Freeform 87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solidFill>
                  <a:srgbClr val="E9BEA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6" name="Freeform 88"/>
                <p:cNvSpPr>
                  <a:spLocks/>
                </p:cNvSpPr>
                <p:nvPr/>
              </p:nvSpPr>
              <p:spPr bwMode="auto">
                <a:xfrm>
                  <a:off x="2344004" y="2373313"/>
                  <a:ext cx="266700" cy="171450"/>
                </a:xfrm>
                <a:custGeom>
                  <a:avLst/>
                  <a:gdLst>
                    <a:gd name="T0" fmla="*/ 168 w 168"/>
                    <a:gd name="T1" fmla="*/ 0 h 108"/>
                    <a:gd name="T2" fmla="*/ 84 w 168"/>
                    <a:gd name="T3" fmla="*/ 105 h 108"/>
                    <a:gd name="T4" fmla="*/ 0 w 168"/>
                    <a:gd name="T5" fmla="*/ 0 h 108"/>
                    <a:gd name="T6" fmla="*/ 0 w 168"/>
                    <a:gd name="T7" fmla="*/ 3 h 108"/>
                    <a:gd name="T8" fmla="*/ 84 w 168"/>
                    <a:gd name="T9" fmla="*/ 108 h 108"/>
                    <a:gd name="T10" fmla="*/ 84 w 168"/>
                    <a:gd name="T11" fmla="*/ 108 h 108"/>
                    <a:gd name="T12" fmla="*/ 168 w 168"/>
                    <a:gd name="T13" fmla="*/ 3 h 108"/>
                    <a:gd name="T14" fmla="*/ 168 w 168"/>
                    <a:gd name="T15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8" h="108">
                      <a:moveTo>
                        <a:pt x="168" y="0"/>
                      </a:moveTo>
                      <a:lnTo>
                        <a:pt x="84" y="105"/>
                      </a:lnTo>
                      <a:lnTo>
                        <a:pt x="0" y="0"/>
                      </a:lnTo>
                      <a:lnTo>
                        <a:pt x="0" y="3"/>
                      </a:lnTo>
                      <a:lnTo>
                        <a:pt x="84" y="108"/>
                      </a:lnTo>
                      <a:lnTo>
                        <a:pt x="84" y="108"/>
                      </a:lnTo>
                      <a:lnTo>
                        <a:pt x="168" y="3"/>
                      </a:lnTo>
                      <a:lnTo>
                        <a:pt x="168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7" name="Freeform 89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close/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  <a:close/>
                    </a:path>
                  </a:pathLst>
                </a:custGeom>
                <a:solidFill>
                  <a:srgbClr val="2F2F2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8" name="Freeform 90"/>
                <p:cNvSpPr>
                  <a:spLocks noEditPoint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custGeom>
                  <a:avLst/>
                  <a:gdLst>
                    <a:gd name="T0" fmla="*/ 0 w 32"/>
                    <a:gd name="T1" fmla="*/ 0 h 1"/>
                    <a:gd name="T2" fmla="*/ 0 w 32"/>
                    <a:gd name="T3" fmla="*/ 1 h 1"/>
                    <a:gd name="T4" fmla="*/ 0 w 32"/>
                    <a:gd name="T5" fmla="*/ 1 h 1"/>
                    <a:gd name="T6" fmla="*/ 0 w 32"/>
                    <a:gd name="T7" fmla="*/ 0 h 1"/>
                    <a:gd name="T8" fmla="*/ 32 w 32"/>
                    <a:gd name="T9" fmla="*/ 0 h 1"/>
                    <a:gd name="T10" fmla="*/ 32 w 32"/>
                    <a:gd name="T11" fmla="*/ 0 h 1"/>
                    <a:gd name="T12" fmla="*/ 32 w 32"/>
                    <a:gd name="T13" fmla="*/ 1 h 1"/>
                    <a:gd name="T14" fmla="*/ 32 w 32"/>
                    <a:gd name="T15" fmla="*/ 1 h 1"/>
                    <a:gd name="T16" fmla="*/ 32 w 32"/>
                    <a:gd name="T1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" h="1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0"/>
                      </a:lnTo>
                      <a:moveTo>
                        <a:pt x="32" y="0"/>
                      </a:moveTo>
                      <a:lnTo>
                        <a:pt x="32" y="0"/>
                      </a:lnTo>
                      <a:lnTo>
                        <a:pt x="32" y="1"/>
                      </a:lnTo>
                      <a:lnTo>
                        <a:pt x="32" y="1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99" name="Rectangle 91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solidFill>
                  <a:srgbClr val="227377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0" name="Rectangle 92"/>
                <p:cNvSpPr>
                  <a:spLocks noChangeArrowheads="1"/>
                </p:cNvSpPr>
                <p:nvPr/>
              </p:nvSpPr>
              <p:spPr bwMode="auto">
                <a:xfrm>
                  <a:off x="2451954" y="2657476"/>
                  <a:ext cx="50800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1" name="Freeform 94"/>
                <p:cNvSpPr>
                  <a:spLocks/>
                </p:cNvSpPr>
                <p:nvPr/>
              </p:nvSpPr>
              <p:spPr bwMode="auto">
                <a:xfrm>
                  <a:off x="2340829" y="2152651"/>
                  <a:ext cx="276225" cy="169863"/>
                </a:xfrm>
                <a:custGeom>
                  <a:avLst/>
                  <a:gdLst>
                    <a:gd name="T0" fmla="*/ 163 w 172"/>
                    <a:gd name="T1" fmla="*/ 36 h 105"/>
                    <a:gd name="T2" fmla="*/ 101 w 172"/>
                    <a:gd name="T3" fmla="*/ 3 h 105"/>
                    <a:gd name="T4" fmla="*/ 86 w 172"/>
                    <a:gd name="T5" fmla="*/ 11 h 105"/>
                    <a:gd name="T6" fmla="*/ 71 w 172"/>
                    <a:gd name="T7" fmla="*/ 3 h 105"/>
                    <a:gd name="T8" fmla="*/ 9 w 172"/>
                    <a:gd name="T9" fmla="*/ 36 h 105"/>
                    <a:gd name="T10" fmla="*/ 0 w 172"/>
                    <a:gd name="T11" fmla="*/ 65 h 105"/>
                    <a:gd name="T12" fmla="*/ 0 w 172"/>
                    <a:gd name="T13" fmla="*/ 104 h 105"/>
                    <a:gd name="T14" fmla="*/ 14 w 172"/>
                    <a:gd name="T15" fmla="*/ 101 h 105"/>
                    <a:gd name="T16" fmla="*/ 24 w 172"/>
                    <a:gd name="T17" fmla="*/ 74 h 105"/>
                    <a:gd name="T18" fmla="*/ 45 w 172"/>
                    <a:gd name="T19" fmla="*/ 48 h 105"/>
                    <a:gd name="T20" fmla="*/ 86 w 172"/>
                    <a:gd name="T21" fmla="*/ 33 h 105"/>
                    <a:gd name="T22" fmla="*/ 127 w 172"/>
                    <a:gd name="T23" fmla="*/ 48 h 105"/>
                    <a:gd name="T24" fmla="*/ 148 w 172"/>
                    <a:gd name="T25" fmla="*/ 74 h 105"/>
                    <a:gd name="T26" fmla="*/ 159 w 172"/>
                    <a:gd name="T27" fmla="*/ 101 h 105"/>
                    <a:gd name="T28" fmla="*/ 172 w 172"/>
                    <a:gd name="T29" fmla="*/ 104 h 105"/>
                    <a:gd name="T30" fmla="*/ 172 w 172"/>
                    <a:gd name="T31" fmla="*/ 65 h 105"/>
                    <a:gd name="T32" fmla="*/ 163 w 172"/>
                    <a:gd name="T33" fmla="*/ 36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72" h="105">
                      <a:moveTo>
                        <a:pt x="163" y="36"/>
                      </a:moveTo>
                      <a:cubicBezTo>
                        <a:pt x="157" y="23"/>
                        <a:pt x="109" y="6"/>
                        <a:pt x="101" y="3"/>
                      </a:cubicBezTo>
                      <a:cubicBezTo>
                        <a:pt x="92" y="0"/>
                        <a:pt x="86" y="11"/>
                        <a:pt x="86" y="11"/>
                      </a:cubicBezTo>
                      <a:cubicBezTo>
                        <a:pt x="86" y="11"/>
                        <a:pt x="80" y="0"/>
                        <a:pt x="71" y="3"/>
                      </a:cubicBezTo>
                      <a:cubicBezTo>
                        <a:pt x="63" y="6"/>
                        <a:pt x="15" y="23"/>
                        <a:pt x="9" y="36"/>
                      </a:cubicBezTo>
                      <a:cubicBezTo>
                        <a:pt x="3" y="48"/>
                        <a:pt x="0" y="57"/>
                        <a:pt x="0" y="65"/>
                      </a:cubicBezTo>
                      <a:cubicBezTo>
                        <a:pt x="0" y="74"/>
                        <a:pt x="0" y="104"/>
                        <a:pt x="0" y="104"/>
                      </a:cubicBezTo>
                      <a:cubicBezTo>
                        <a:pt x="0" y="104"/>
                        <a:pt x="9" y="105"/>
                        <a:pt x="14" y="101"/>
                      </a:cubicBezTo>
                      <a:cubicBezTo>
                        <a:pt x="19" y="98"/>
                        <a:pt x="24" y="87"/>
                        <a:pt x="24" y="74"/>
                      </a:cubicBezTo>
                      <a:cubicBezTo>
                        <a:pt x="24" y="61"/>
                        <a:pt x="34" y="50"/>
                        <a:pt x="45" y="48"/>
                      </a:cubicBezTo>
                      <a:cubicBezTo>
                        <a:pt x="58" y="46"/>
                        <a:pt x="86" y="41"/>
                        <a:pt x="86" y="33"/>
                      </a:cubicBezTo>
                      <a:cubicBezTo>
                        <a:pt x="86" y="41"/>
                        <a:pt x="117" y="46"/>
                        <a:pt x="127" y="48"/>
                      </a:cubicBezTo>
                      <a:cubicBezTo>
                        <a:pt x="139" y="50"/>
                        <a:pt x="148" y="61"/>
                        <a:pt x="148" y="74"/>
                      </a:cubicBezTo>
                      <a:cubicBezTo>
                        <a:pt x="148" y="87"/>
                        <a:pt x="154" y="98"/>
                        <a:pt x="159" y="101"/>
                      </a:cubicBezTo>
                      <a:cubicBezTo>
                        <a:pt x="164" y="105"/>
                        <a:pt x="172" y="104"/>
                        <a:pt x="172" y="104"/>
                      </a:cubicBezTo>
                      <a:cubicBezTo>
                        <a:pt x="172" y="104"/>
                        <a:pt x="172" y="74"/>
                        <a:pt x="172" y="65"/>
                      </a:cubicBezTo>
                      <a:cubicBezTo>
                        <a:pt x="172" y="57"/>
                        <a:pt x="169" y="48"/>
                        <a:pt x="163" y="36"/>
                      </a:cubicBezTo>
                      <a:close/>
                    </a:path>
                  </a:pathLst>
                </a:custGeom>
                <a:solidFill>
                  <a:srgbClr val="605343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3" name="Freeform 74"/>
              <p:cNvSpPr>
                <a:spLocks/>
              </p:cNvSpPr>
              <p:nvPr/>
            </p:nvSpPr>
            <p:spPr bwMode="auto">
              <a:xfrm>
                <a:off x="2548790" y="2485233"/>
                <a:ext cx="233363" cy="561975"/>
              </a:xfrm>
              <a:custGeom>
                <a:avLst/>
                <a:gdLst>
                  <a:gd name="T0" fmla="*/ 111 w 147"/>
                  <a:gd name="T1" fmla="*/ 0 h 354"/>
                  <a:gd name="T2" fmla="*/ 111 w 147"/>
                  <a:gd name="T3" fmla="*/ 39 h 354"/>
                  <a:gd name="T4" fmla="*/ 147 w 147"/>
                  <a:gd name="T5" fmla="*/ 354 h 354"/>
                  <a:gd name="T6" fmla="*/ 84 w 147"/>
                  <a:gd name="T7" fmla="*/ 354 h 354"/>
                  <a:gd name="T8" fmla="*/ 15 w 147"/>
                  <a:gd name="T9" fmla="*/ 214 h 354"/>
                  <a:gd name="T10" fmla="*/ 81 w 147"/>
                  <a:gd name="T11" fmla="*/ 169 h 354"/>
                  <a:gd name="T12" fmla="*/ 0 w 147"/>
                  <a:gd name="T13" fmla="*/ 132 h 354"/>
                  <a:gd name="T14" fmla="*/ 75 w 147"/>
                  <a:gd name="T15" fmla="*/ 16 h 354"/>
                  <a:gd name="T16" fmla="*/ 111 w 147"/>
                  <a:gd name="T17" fmla="*/ 0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7" h="354">
                    <a:moveTo>
                      <a:pt x="111" y="0"/>
                    </a:moveTo>
                    <a:lnTo>
                      <a:pt x="111" y="39"/>
                    </a:lnTo>
                    <a:lnTo>
                      <a:pt x="147" y="354"/>
                    </a:lnTo>
                    <a:lnTo>
                      <a:pt x="84" y="354"/>
                    </a:lnTo>
                    <a:lnTo>
                      <a:pt x="15" y="214"/>
                    </a:lnTo>
                    <a:lnTo>
                      <a:pt x="81" y="169"/>
                    </a:lnTo>
                    <a:lnTo>
                      <a:pt x="0" y="132"/>
                    </a:lnTo>
                    <a:lnTo>
                      <a:pt x="75" y="16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2639220" y="2590802"/>
              <a:ext cx="709612" cy="769937"/>
              <a:chOff x="2668588" y="2424907"/>
              <a:chExt cx="709612" cy="769937"/>
            </a:xfrm>
          </p:grpSpPr>
          <p:sp>
            <p:nvSpPr>
              <p:cNvPr id="177" name="Freeform 100"/>
              <p:cNvSpPr>
                <a:spLocks/>
              </p:cNvSpPr>
              <p:nvPr/>
            </p:nvSpPr>
            <p:spPr bwMode="auto">
              <a:xfrm>
                <a:off x="3257550" y="2820194"/>
                <a:ext cx="120650" cy="177800"/>
              </a:xfrm>
              <a:custGeom>
                <a:avLst/>
                <a:gdLst>
                  <a:gd name="T0" fmla="*/ 57 w 75"/>
                  <a:gd name="T1" fmla="*/ 7 h 111"/>
                  <a:gd name="T2" fmla="*/ 11 w 75"/>
                  <a:gd name="T3" fmla="*/ 43 h 111"/>
                  <a:gd name="T4" fmla="*/ 18 w 75"/>
                  <a:gd name="T5" fmla="*/ 104 h 111"/>
                  <a:gd name="T6" fmla="*/ 64 w 75"/>
                  <a:gd name="T7" fmla="*/ 68 h 111"/>
                  <a:gd name="T8" fmla="*/ 57 w 75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111">
                    <a:moveTo>
                      <a:pt x="57" y="7"/>
                    </a:moveTo>
                    <a:cubicBezTo>
                      <a:pt x="43" y="0"/>
                      <a:pt x="22" y="17"/>
                      <a:pt x="11" y="43"/>
                    </a:cubicBezTo>
                    <a:cubicBezTo>
                      <a:pt x="0" y="70"/>
                      <a:pt x="3" y="97"/>
                      <a:pt x="18" y="104"/>
                    </a:cubicBezTo>
                    <a:cubicBezTo>
                      <a:pt x="33" y="111"/>
                      <a:pt x="53" y="94"/>
                      <a:pt x="64" y="68"/>
                    </a:cubicBezTo>
                    <a:cubicBezTo>
                      <a:pt x="75" y="41"/>
                      <a:pt x="72" y="14"/>
                      <a:pt x="57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01"/>
              <p:cNvSpPr>
                <a:spLocks/>
              </p:cNvSpPr>
              <p:nvPr/>
            </p:nvSpPr>
            <p:spPr bwMode="auto">
              <a:xfrm>
                <a:off x="2695575" y="2820194"/>
                <a:ext cx="122238" cy="177800"/>
              </a:xfrm>
              <a:custGeom>
                <a:avLst/>
                <a:gdLst>
                  <a:gd name="T0" fmla="*/ 18 w 76"/>
                  <a:gd name="T1" fmla="*/ 7 h 111"/>
                  <a:gd name="T2" fmla="*/ 65 w 76"/>
                  <a:gd name="T3" fmla="*/ 43 h 111"/>
                  <a:gd name="T4" fmla="*/ 58 w 76"/>
                  <a:gd name="T5" fmla="*/ 104 h 111"/>
                  <a:gd name="T6" fmla="*/ 11 w 76"/>
                  <a:gd name="T7" fmla="*/ 68 h 111"/>
                  <a:gd name="T8" fmla="*/ 18 w 76"/>
                  <a:gd name="T9" fmla="*/ 7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111">
                    <a:moveTo>
                      <a:pt x="18" y="7"/>
                    </a:moveTo>
                    <a:cubicBezTo>
                      <a:pt x="33" y="0"/>
                      <a:pt x="54" y="17"/>
                      <a:pt x="65" y="43"/>
                    </a:cubicBezTo>
                    <a:cubicBezTo>
                      <a:pt x="76" y="70"/>
                      <a:pt x="72" y="97"/>
                      <a:pt x="58" y="104"/>
                    </a:cubicBezTo>
                    <a:cubicBezTo>
                      <a:pt x="43" y="111"/>
                      <a:pt x="22" y="94"/>
                      <a:pt x="11" y="68"/>
                    </a:cubicBezTo>
                    <a:cubicBezTo>
                      <a:pt x="0" y="41"/>
                      <a:pt x="3" y="14"/>
                      <a:pt x="18" y="7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02"/>
              <p:cNvSpPr>
                <a:spLocks/>
              </p:cNvSpPr>
              <p:nvPr/>
            </p:nvSpPr>
            <p:spPr bwMode="auto">
              <a:xfrm>
                <a:off x="2919413" y="3112294"/>
                <a:ext cx="234950" cy="82550"/>
              </a:xfrm>
              <a:custGeom>
                <a:avLst/>
                <a:gdLst>
                  <a:gd name="T0" fmla="*/ 147 w 147"/>
                  <a:gd name="T1" fmla="*/ 0 h 51"/>
                  <a:gd name="T2" fmla="*/ 0 w 147"/>
                  <a:gd name="T3" fmla="*/ 0 h 51"/>
                  <a:gd name="T4" fmla="*/ 0 w 147"/>
                  <a:gd name="T5" fmla="*/ 5 h 51"/>
                  <a:gd name="T6" fmla="*/ 73 w 147"/>
                  <a:gd name="T7" fmla="*/ 51 h 51"/>
                  <a:gd name="T8" fmla="*/ 147 w 147"/>
                  <a:gd name="T9" fmla="*/ 4 h 51"/>
                  <a:gd name="T10" fmla="*/ 147 w 147"/>
                  <a:gd name="T11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7" h="51">
                    <a:moveTo>
                      <a:pt x="14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46" y="51"/>
                      <a:pt x="73" y="51"/>
                    </a:cubicBezTo>
                    <a:cubicBezTo>
                      <a:pt x="100" y="51"/>
                      <a:pt x="147" y="4"/>
                      <a:pt x="147" y="4"/>
                    </a:cubicBezTo>
                    <a:cubicBezTo>
                      <a:pt x="147" y="0"/>
                      <a:pt x="147" y="0"/>
                      <a:pt x="147" y="0"/>
                    </a:cubicBezTo>
                  </a:path>
                </a:pathLst>
              </a:custGeom>
              <a:solidFill>
                <a:srgbClr val="C5AF9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03"/>
              <p:cNvSpPr>
                <a:spLocks/>
              </p:cNvSpPr>
              <p:nvPr/>
            </p:nvSpPr>
            <p:spPr bwMode="auto">
              <a:xfrm>
                <a:off x="2711450" y="2445544"/>
                <a:ext cx="652463" cy="723900"/>
              </a:xfrm>
              <a:custGeom>
                <a:avLst/>
                <a:gdLst>
                  <a:gd name="T0" fmla="*/ 203 w 406"/>
                  <a:gd name="T1" fmla="*/ 450 h 450"/>
                  <a:gd name="T2" fmla="*/ 30 w 406"/>
                  <a:gd name="T3" fmla="*/ 266 h 450"/>
                  <a:gd name="T4" fmla="*/ 203 w 406"/>
                  <a:gd name="T5" fmla="*/ 0 h 450"/>
                  <a:gd name="T6" fmla="*/ 375 w 406"/>
                  <a:gd name="T7" fmla="*/ 266 h 450"/>
                  <a:gd name="T8" fmla="*/ 203 w 406"/>
                  <a:gd name="T9" fmla="*/ 450 h 4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6" h="450">
                    <a:moveTo>
                      <a:pt x="203" y="450"/>
                    </a:moveTo>
                    <a:cubicBezTo>
                      <a:pt x="157" y="450"/>
                      <a:pt x="60" y="374"/>
                      <a:pt x="30" y="266"/>
                    </a:cubicBezTo>
                    <a:cubicBezTo>
                      <a:pt x="0" y="157"/>
                      <a:pt x="57" y="0"/>
                      <a:pt x="203" y="0"/>
                    </a:cubicBezTo>
                    <a:cubicBezTo>
                      <a:pt x="349" y="0"/>
                      <a:pt x="406" y="157"/>
                      <a:pt x="375" y="266"/>
                    </a:cubicBezTo>
                    <a:cubicBezTo>
                      <a:pt x="346" y="374"/>
                      <a:pt x="249" y="450"/>
                      <a:pt x="203" y="450"/>
                    </a:cubicBezTo>
                    <a:close/>
                  </a:path>
                </a:pathLst>
              </a:custGeom>
              <a:solidFill>
                <a:srgbClr val="F6DB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04"/>
              <p:cNvSpPr>
                <a:spLocks/>
              </p:cNvSpPr>
              <p:nvPr/>
            </p:nvSpPr>
            <p:spPr bwMode="auto">
              <a:xfrm>
                <a:off x="2668588" y="2424907"/>
                <a:ext cx="690563" cy="498475"/>
              </a:xfrm>
              <a:custGeom>
                <a:avLst/>
                <a:gdLst>
                  <a:gd name="T0" fmla="*/ 259 w 430"/>
                  <a:gd name="T1" fmla="*/ 148 h 310"/>
                  <a:gd name="T2" fmla="*/ 357 w 430"/>
                  <a:gd name="T3" fmla="*/ 226 h 310"/>
                  <a:gd name="T4" fmla="*/ 387 w 430"/>
                  <a:gd name="T5" fmla="*/ 301 h 310"/>
                  <a:gd name="T6" fmla="*/ 411 w 430"/>
                  <a:gd name="T7" fmla="*/ 145 h 310"/>
                  <a:gd name="T8" fmla="*/ 257 w 430"/>
                  <a:gd name="T9" fmla="*/ 4 h 310"/>
                  <a:gd name="T10" fmla="*/ 104 w 430"/>
                  <a:gd name="T11" fmla="*/ 47 h 310"/>
                  <a:gd name="T12" fmla="*/ 63 w 430"/>
                  <a:gd name="T13" fmla="*/ 310 h 310"/>
                  <a:gd name="T14" fmla="*/ 148 w 430"/>
                  <a:gd name="T15" fmla="*/ 105 h 310"/>
                  <a:gd name="T16" fmla="*/ 259 w 430"/>
                  <a:gd name="T17" fmla="*/ 148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30" h="310">
                    <a:moveTo>
                      <a:pt x="259" y="148"/>
                    </a:moveTo>
                    <a:cubicBezTo>
                      <a:pt x="295" y="223"/>
                      <a:pt x="310" y="246"/>
                      <a:pt x="357" y="226"/>
                    </a:cubicBezTo>
                    <a:cubicBezTo>
                      <a:pt x="405" y="206"/>
                      <a:pt x="396" y="262"/>
                      <a:pt x="387" y="301"/>
                    </a:cubicBezTo>
                    <a:cubicBezTo>
                      <a:pt x="430" y="248"/>
                      <a:pt x="425" y="197"/>
                      <a:pt x="411" y="145"/>
                    </a:cubicBezTo>
                    <a:cubicBezTo>
                      <a:pt x="397" y="88"/>
                      <a:pt x="325" y="2"/>
                      <a:pt x="257" y="4"/>
                    </a:cubicBezTo>
                    <a:cubicBezTo>
                      <a:pt x="220" y="0"/>
                      <a:pt x="164" y="5"/>
                      <a:pt x="104" y="47"/>
                    </a:cubicBezTo>
                    <a:cubicBezTo>
                      <a:pt x="0" y="122"/>
                      <a:pt x="35" y="290"/>
                      <a:pt x="63" y="310"/>
                    </a:cubicBezTo>
                    <a:cubicBezTo>
                      <a:pt x="36" y="155"/>
                      <a:pt x="102" y="186"/>
                      <a:pt x="148" y="105"/>
                    </a:cubicBezTo>
                    <a:cubicBezTo>
                      <a:pt x="163" y="69"/>
                      <a:pt x="221" y="67"/>
                      <a:pt x="259" y="148"/>
                    </a:cubicBezTo>
                    <a:close/>
                  </a:path>
                </a:pathLst>
              </a:custGeom>
              <a:solidFill>
                <a:srgbClr val="BF974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53" name="Freeform 105"/>
            <p:cNvSpPr>
              <a:spLocks/>
            </p:cNvSpPr>
            <p:nvPr/>
          </p:nvSpPr>
          <p:spPr bwMode="auto">
            <a:xfrm>
              <a:off x="2712245" y="3384552"/>
              <a:ext cx="234950" cy="433388"/>
            </a:xfrm>
            <a:custGeom>
              <a:avLst/>
              <a:gdLst>
                <a:gd name="T0" fmla="*/ 148 w 148"/>
                <a:gd name="T1" fmla="*/ 272 h 273"/>
                <a:gd name="T2" fmla="*/ 84 w 148"/>
                <a:gd name="T3" fmla="*/ 272 h 273"/>
                <a:gd name="T4" fmla="*/ 80 w 148"/>
                <a:gd name="T5" fmla="*/ 273 h 273"/>
                <a:gd name="T6" fmla="*/ 16 w 148"/>
                <a:gd name="T7" fmla="*/ 213 h 273"/>
                <a:gd name="T8" fmla="*/ 81 w 148"/>
                <a:gd name="T9" fmla="*/ 169 h 273"/>
                <a:gd name="T10" fmla="*/ 0 w 148"/>
                <a:gd name="T11" fmla="*/ 131 h 273"/>
                <a:gd name="T12" fmla="*/ 54 w 148"/>
                <a:gd name="T13" fmla="*/ 48 h 273"/>
                <a:gd name="T14" fmla="*/ 75 w 148"/>
                <a:gd name="T15" fmla="*/ 16 h 273"/>
                <a:gd name="T16" fmla="*/ 111 w 148"/>
                <a:gd name="T17" fmla="*/ 0 h 273"/>
                <a:gd name="T18" fmla="*/ 111 w 148"/>
                <a:gd name="T19" fmla="*/ 38 h 273"/>
                <a:gd name="T20" fmla="*/ 147 w 148"/>
                <a:gd name="T21" fmla="*/ 273 h 273"/>
                <a:gd name="T22" fmla="*/ 148 w 148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273">
                  <a:moveTo>
                    <a:pt x="148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6" y="213"/>
                  </a:lnTo>
                  <a:lnTo>
                    <a:pt x="81" y="169"/>
                  </a:lnTo>
                  <a:lnTo>
                    <a:pt x="0" y="131"/>
                  </a:lnTo>
                  <a:lnTo>
                    <a:pt x="54" y="48"/>
                  </a:lnTo>
                  <a:lnTo>
                    <a:pt x="75" y="16"/>
                  </a:lnTo>
                  <a:lnTo>
                    <a:pt x="111" y="0"/>
                  </a:lnTo>
                  <a:lnTo>
                    <a:pt x="111" y="38"/>
                  </a:lnTo>
                  <a:lnTo>
                    <a:pt x="147" y="273"/>
                  </a:lnTo>
                  <a:lnTo>
                    <a:pt x="148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6"/>
            <p:cNvSpPr>
              <a:spLocks/>
            </p:cNvSpPr>
            <p:nvPr/>
          </p:nvSpPr>
          <p:spPr bwMode="auto">
            <a:xfrm>
              <a:off x="3067845" y="3381377"/>
              <a:ext cx="231775" cy="436563"/>
            </a:xfrm>
            <a:custGeom>
              <a:avLst/>
              <a:gdLst>
                <a:gd name="T0" fmla="*/ 66 w 146"/>
                <a:gd name="T1" fmla="*/ 169 h 275"/>
                <a:gd name="T2" fmla="*/ 132 w 146"/>
                <a:gd name="T3" fmla="*/ 212 h 275"/>
                <a:gd name="T4" fmla="*/ 67 w 146"/>
                <a:gd name="T5" fmla="*/ 275 h 275"/>
                <a:gd name="T6" fmla="*/ 63 w 146"/>
                <a:gd name="T7" fmla="*/ 274 h 275"/>
                <a:gd name="T8" fmla="*/ 0 w 146"/>
                <a:gd name="T9" fmla="*/ 274 h 275"/>
                <a:gd name="T10" fmla="*/ 1 w 146"/>
                <a:gd name="T11" fmla="*/ 275 h 275"/>
                <a:gd name="T12" fmla="*/ 37 w 146"/>
                <a:gd name="T13" fmla="*/ 37 h 275"/>
                <a:gd name="T14" fmla="*/ 37 w 146"/>
                <a:gd name="T15" fmla="*/ 0 h 275"/>
                <a:gd name="T16" fmla="*/ 81 w 146"/>
                <a:gd name="T17" fmla="*/ 19 h 275"/>
                <a:gd name="T18" fmla="*/ 100 w 146"/>
                <a:gd name="T19" fmla="*/ 51 h 275"/>
                <a:gd name="T20" fmla="*/ 146 w 146"/>
                <a:gd name="T21" fmla="*/ 130 h 275"/>
                <a:gd name="T22" fmla="*/ 66 w 146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6" h="275">
                  <a:moveTo>
                    <a:pt x="66" y="169"/>
                  </a:moveTo>
                  <a:lnTo>
                    <a:pt x="132" y="212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7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1"/>
                  </a:lnTo>
                  <a:lnTo>
                    <a:pt x="146" y="130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7"/>
            <p:cNvSpPr>
              <a:spLocks/>
            </p:cNvSpPr>
            <p:nvPr/>
          </p:nvSpPr>
          <p:spPr bwMode="auto">
            <a:xfrm>
              <a:off x="5316538" y="1786732"/>
              <a:ext cx="379413" cy="960438"/>
            </a:xfrm>
            <a:custGeom>
              <a:avLst/>
              <a:gdLst>
                <a:gd name="T0" fmla="*/ 85 w 236"/>
                <a:gd name="T1" fmla="*/ 54 h 598"/>
                <a:gd name="T2" fmla="*/ 191 w 236"/>
                <a:gd name="T3" fmla="*/ 103 h 598"/>
                <a:gd name="T4" fmla="*/ 221 w 236"/>
                <a:gd name="T5" fmla="*/ 279 h 598"/>
                <a:gd name="T6" fmla="*/ 113 w 236"/>
                <a:gd name="T7" fmla="*/ 597 h 598"/>
                <a:gd name="T8" fmla="*/ 18 w 236"/>
                <a:gd name="T9" fmla="*/ 271 h 598"/>
                <a:gd name="T10" fmla="*/ 85 w 236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598">
                  <a:moveTo>
                    <a:pt x="85" y="54"/>
                  </a:moveTo>
                  <a:cubicBezTo>
                    <a:pt x="94" y="25"/>
                    <a:pt x="163" y="0"/>
                    <a:pt x="191" y="103"/>
                  </a:cubicBezTo>
                  <a:cubicBezTo>
                    <a:pt x="219" y="206"/>
                    <a:pt x="205" y="243"/>
                    <a:pt x="221" y="279"/>
                  </a:cubicBezTo>
                  <a:cubicBezTo>
                    <a:pt x="236" y="316"/>
                    <a:pt x="200" y="598"/>
                    <a:pt x="113" y="597"/>
                  </a:cubicBezTo>
                  <a:cubicBezTo>
                    <a:pt x="20" y="596"/>
                    <a:pt x="0" y="326"/>
                    <a:pt x="18" y="271"/>
                  </a:cubicBezTo>
                  <a:cubicBezTo>
                    <a:pt x="37" y="217"/>
                    <a:pt x="20" y="54"/>
                    <a:pt x="85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08"/>
            <p:cNvSpPr>
              <a:spLocks/>
            </p:cNvSpPr>
            <p:nvPr/>
          </p:nvSpPr>
          <p:spPr bwMode="auto">
            <a:xfrm>
              <a:off x="5702300" y="1786732"/>
              <a:ext cx="379413" cy="960438"/>
            </a:xfrm>
            <a:custGeom>
              <a:avLst/>
              <a:gdLst>
                <a:gd name="T0" fmla="*/ 151 w 237"/>
                <a:gd name="T1" fmla="*/ 54 h 598"/>
                <a:gd name="T2" fmla="*/ 45 w 237"/>
                <a:gd name="T3" fmla="*/ 103 h 598"/>
                <a:gd name="T4" fmla="*/ 15 w 237"/>
                <a:gd name="T5" fmla="*/ 279 h 598"/>
                <a:gd name="T6" fmla="*/ 123 w 237"/>
                <a:gd name="T7" fmla="*/ 597 h 598"/>
                <a:gd name="T8" fmla="*/ 218 w 237"/>
                <a:gd name="T9" fmla="*/ 271 h 598"/>
                <a:gd name="T10" fmla="*/ 151 w 237"/>
                <a:gd name="T11" fmla="*/ 54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7" h="598">
                  <a:moveTo>
                    <a:pt x="151" y="54"/>
                  </a:moveTo>
                  <a:cubicBezTo>
                    <a:pt x="142" y="25"/>
                    <a:pt x="73" y="0"/>
                    <a:pt x="45" y="103"/>
                  </a:cubicBezTo>
                  <a:cubicBezTo>
                    <a:pt x="17" y="206"/>
                    <a:pt x="31" y="243"/>
                    <a:pt x="15" y="279"/>
                  </a:cubicBezTo>
                  <a:cubicBezTo>
                    <a:pt x="0" y="316"/>
                    <a:pt x="37" y="598"/>
                    <a:pt x="123" y="597"/>
                  </a:cubicBezTo>
                  <a:cubicBezTo>
                    <a:pt x="216" y="596"/>
                    <a:pt x="237" y="326"/>
                    <a:pt x="218" y="271"/>
                  </a:cubicBezTo>
                  <a:cubicBezTo>
                    <a:pt x="200" y="217"/>
                    <a:pt x="216" y="54"/>
                    <a:pt x="151" y="54"/>
                  </a:cubicBezTo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9"/>
            <p:cNvSpPr>
              <a:spLocks/>
            </p:cNvSpPr>
            <p:nvPr/>
          </p:nvSpPr>
          <p:spPr bwMode="auto">
            <a:xfrm>
              <a:off x="5116513" y="2553494"/>
              <a:ext cx="1182688" cy="442913"/>
            </a:xfrm>
            <a:custGeom>
              <a:avLst/>
              <a:gdLst>
                <a:gd name="T0" fmla="*/ 438 w 737"/>
                <a:gd name="T1" fmla="*/ 0 h 276"/>
                <a:gd name="T2" fmla="*/ 295 w 737"/>
                <a:gd name="T3" fmla="*/ 7 h 276"/>
                <a:gd name="T4" fmla="*/ 79 w 737"/>
                <a:gd name="T5" fmla="*/ 99 h 276"/>
                <a:gd name="T6" fmla="*/ 0 w 737"/>
                <a:gd name="T7" fmla="*/ 276 h 276"/>
                <a:gd name="T8" fmla="*/ 737 w 737"/>
                <a:gd name="T9" fmla="*/ 276 h 276"/>
                <a:gd name="T10" fmla="*/ 658 w 737"/>
                <a:gd name="T11" fmla="*/ 99 h 276"/>
                <a:gd name="T12" fmla="*/ 438 w 737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76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82"/>
                    <a:pt x="79" y="99"/>
                  </a:cubicBezTo>
                  <a:cubicBezTo>
                    <a:pt x="3" y="116"/>
                    <a:pt x="0" y="212"/>
                    <a:pt x="0" y="276"/>
                  </a:cubicBezTo>
                  <a:cubicBezTo>
                    <a:pt x="737" y="276"/>
                    <a:pt x="737" y="276"/>
                    <a:pt x="737" y="276"/>
                  </a:cubicBezTo>
                  <a:cubicBezTo>
                    <a:pt x="737" y="212"/>
                    <a:pt x="736" y="116"/>
                    <a:pt x="658" y="99"/>
                  </a:cubicBezTo>
                  <a:cubicBezTo>
                    <a:pt x="581" y="81"/>
                    <a:pt x="480" y="66"/>
                    <a:pt x="438" y="0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0"/>
            <p:cNvSpPr>
              <a:spLocks/>
            </p:cNvSpPr>
            <p:nvPr/>
          </p:nvSpPr>
          <p:spPr bwMode="auto">
            <a:xfrm>
              <a:off x="5588000" y="2553494"/>
              <a:ext cx="238125" cy="442913"/>
            </a:xfrm>
            <a:custGeom>
              <a:avLst/>
              <a:gdLst>
                <a:gd name="T0" fmla="*/ 149 w 149"/>
                <a:gd name="T1" fmla="*/ 7 h 276"/>
                <a:gd name="T2" fmla="*/ 149 w 149"/>
                <a:gd name="T3" fmla="*/ 41 h 276"/>
                <a:gd name="T4" fmla="*/ 113 w 149"/>
                <a:gd name="T5" fmla="*/ 276 h 276"/>
                <a:gd name="T6" fmla="*/ 36 w 149"/>
                <a:gd name="T7" fmla="*/ 276 h 276"/>
                <a:gd name="T8" fmla="*/ 0 w 149"/>
                <a:gd name="T9" fmla="*/ 44 h 276"/>
                <a:gd name="T10" fmla="*/ 0 w 149"/>
                <a:gd name="T11" fmla="*/ 7 h 276"/>
                <a:gd name="T12" fmla="*/ 1 w 149"/>
                <a:gd name="T13" fmla="*/ 7 h 276"/>
                <a:gd name="T14" fmla="*/ 144 w 149"/>
                <a:gd name="T15" fmla="*/ 0 h 276"/>
                <a:gd name="T16" fmla="*/ 149 w 149"/>
                <a:gd name="T17" fmla="*/ 7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276">
                  <a:moveTo>
                    <a:pt x="149" y="7"/>
                  </a:moveTo>
                  <a:cubicBezTo>
                    <a:pt x="149" y="41"/>
                    <a:pt x="149" y="41"/>
                    <a:pt x="149" y="41"/>
                  </a:cubicBezTo>
                  <a:cubicBezTo>
                    <a:pt x="113" y="276"/>
                    <a:pt x="113" y="276"/>
                    <a:pt x="113" y="276"/>
                  </a:cubicBezTo>
                  <a:cubicBezTo>
                    <a:pt x="36" y="276"/>
                    <a:pt x="36" y="276"/>
                    <a:pt x="36" y="27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5"/>
                    <a:pt x="143" y="3"/>
                    <a:pt x="144" y="0"/>
                  </a:cubicBezTo>
                  <a:cubicBezTo>
                    <a:pt x="146" y="2"/>
                    <a:pt x="147" y="4"/>
                    <a:pt x="149" y="7"/>
                  </a:cubicBez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1"/>
            <p:cNvSpPr>
              <a:spLocks/>
            </p:cNvSpPr>
            <p:nvPr/>
          </p:nvSpPr>
          <p:spPr bwMode="auto">
            <a:xfrm>
              <a:off x="5589588" y="2155032"/>
              <a:ext cx="234950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12"/>
            <p:cNvSpPr>
              <a:spLocks/>
            </p:cNvSpPr>
            <p:nvPr/>
          </p:nvSpPr>
          <p:spPr bwMode="auto">
            <a:xfrm>
              <a:off x="5927725" y="2164557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13"/>
            <p:cNvSpPr>
              <a:spLocks/>
            </p:cNvSpPr>
            <p:nvPr/>
          </p:nvSpPr>
          <p:spPr bwMode="auto">
            <a:xfrm>
              <a:off x="5365750" y="2164557"/>
              <a:ext cx="122238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14"/>
            <p:cNvSpPr>
              <a:spLocks/>
            </p:cNvSpPr>
            <p:nvPr/>
          </p:nvSpPr>
          <p:spPr bwMode="auto">
            <a:xfrm>
              <a:off x="5589588" y="2458244"/>
              <a:ext cx="234950" cy="80963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5B09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15"/>
            <p:cNvSpPr>
              <a:spLocks/>
            </p:cNvSpPr>
            <p:nvPr/>
          </p:nvSpPr>
          <p:spPr bwMode="auto">
            <a:xfrm>
              <a:off x="5381625" y="1791494"/>
              <a:ext cx="652463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6DCB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16"/>
            <p:cNvSpPr>
              <a:spLocks/>
            </p:cNvSpPr>
            <p:nvPr/>
          </p:nvSpPr>
          <p:spPr bwMode="auto">
            <a:xfrm>
              <a:off x="5368925" y="1774032"/>
              <a:ext cx="657225" cy="493713"/>
            </a:xfrm>
            <a:custGeom>
              <a:avLst/>
              <a:gdLst>
                <a:gd name="T0" fmla="*/ 392 w 409"/>
                <a:gd name="T1" fmla="*/ 143 h 308"/>
                <a:gd name="T2" fmla="*/ 238 w 409"/>
                <a:gd name="T3" fmla="*/ 2 h 308"/>
                <a:gd name="T4" fmla="*/ 204 w 409"/>
                <a:gd name="T5" fmla="*/ 1 h 308"/>
                <a:gd name="T6" fmla="*/ 171 w 409"/>
                <a:gd name="T7" fmla="*/ 2 h 308"/>
                <a:gd name="T8" fmla="*/ 16 w 409"/>
                <a:gd name="T9" fmla="*/ 143 h 308"/>
                <a:gd name="T10" fmla="*/ 28 w 409"/>
                <a:gd name="T11" fmla="*/ 280 h 308"/>
                <a:gd name="T12" fmla="*/ 44 w 409"/>
                <a:gd name="T13" fmla="*/ 308 h 308"/>
                <a:gd name="T14" fmla="*/ 39 w 409"/>
                <a:gd name="T15" fmla="*/ 227 h 308"/>
                <a:gd name="T16" fmla="*/ 71 w 409"/>
                <a:gd name="T17" fmla="*/ 224 h 308"/>
                <a:gd name="T18" fmla="*/ 168 w 409"/>
                <a:gd name="T19" fmla="*/ 146 h 308"/>
                <a:gd name="T20" fmla="*/ 204 w 409"/>
                <a:gd name="T21" fmla="*/ 96 h 308"/>
                <a:gd name="T22" fmla="*/ 240 w 409"/>
                <a:gd name="T23" fmla="*/ 146 h 308"/>
                <a:gd name="T24" fmla="*/ 338 w 409"/>
                <a:gd name="T25" fmla="*/ 224 h 308"/>
                <a:gd name="T26" fmla="*/ 370 w 409"/>
                <a:gd name="T27" fmla="*/ 227 h 308"/>
                <a:gd name="T28" fmla="*/ 365 w 409"/>
                <a:gd name="T29" fmla="*/ 308 h 308"/>
                <a:gd name="T30" fmla="*/ 381 w 409"/>
                <a:gd name="T31" fmla="*/ 280 h 308"/>
                <a:gd name="T32" fmla="*/ 392 w 409"/>
                <a:gd name="T33" fmla="*/ 14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09" h="308">
                  <a:moveTo>
                    <a:pt x="392" y="143"/>
                  </a:moveTo>
                  <a:cubicBezTo>
                    <a:pt x="378" y="86"/>
                    <a:pt x="306" y="0"/>
                    <a:pt x="238" y="2"/>
                  </a:cubicBezTo>
                  <a:cubicBezTo>
                    <a:pt x="228" y="1"/>
                    <a:pt x="217" y="0"/>
                    <a:pt x="204" y="1"/>
                  </a:cubicBezTo>
                  <a:cubicBezTo>
                    <a:pt x="192" y="0"/>
                    <a:pt x="181" y="1"/>
                    <a:pt x="171" y="2"/>
                  </a:cubicBezTo>
                  <a:cubicBezTo>
                    <a:pt x="103" y="0"/>
                    <a:pt x="31" y="86"/>
                    <a:pt x="16" y="143"/>
                  </a:cubicBezTo>
                  <a:cubicBezTo>
                    <a:pt x="5" y="189"/>
                    <a:pt x="0" y="234"/>
                    <a:pt x="28" y="280"/>
                  </a:cubicBezTo>
                  <a:cubicBezTo>
                    <a:pt x="32" y="294"/>
                    <a:pt x="38" y="304"/>
                    <a:pt x="44" y="308"/>
                  </a:cubicBezTo>
                  <a:cubicBezTo>
                    <a:pt x="38" y="273"/>
                    <a:pt x="37" y="247"/>
                    <a:pt x="39" y="227"/>
                  </a:cubicBezTo>
                  <a:cubicBezTo>
                    <a:pt x="44" y="219"/>
                    <a:pt x="54" y="217"/>
                    <a:pt x="71" y="224"/>
                  </a:cubicBezTo>
                  <a:cubicBezTo>
                    <a:pt x="118" y="244"/>
                    <a:pt x="133" y="221"/>
                    <a:pt x="168" y="146"/>
                  </a:cubicBezTo>
                  <a:cubicBezTo>
                    <a:pt x="179" y="123"/>
                    <a:pt x="188" y="96"/>
                    <a:pt x="204" y="96"/>
                  </a:cubicBezTo>
                  <a:cubicBezTo>
                    <a:pt x="221" y="96"/>
                    <a:pt x="230" y="123"/>
                    <a:pt x="240" y="146"/>
                  </a:cubicBezTo>
                  <a:cubicBezTo>
                    <a:pt x="276" y="221"/>
                    <a:pt x="291" y="244"/>
                    <a:pt x="338" y="224"/>
                  </a:cubicBezTo>
                  <a:cubicBezTo>
                    <a:pt x="355" y="217"/>
                    <a:pt x="365" y="219"/>
                    <a:pt x="370" y="227"/>
                  </a:cubicBezTo>
                  <a:cubicBezTo>
                    <a:pt x="372" y="247"/>
                    <a:pt x="371" y="273"/>
                    <a:pt x="365" y="308"/>
                  </a:cubicBezTo>
                  <a:cubicBezTo>
                    <a:pt x="371" y="304"/>
                    <a:pt x="376" y="294"/>
                    <a:pt x="381" y="280"/>
                  </a:cubicBezTo>
                  <a:cubicBezTo>
                    <a:pt x="409" y="234"/>
                    <a:pt x="404" y="189"/>
                    <a:pt x="392" y="143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17"/>
            <p:cNvSpPr>
              <a:spLocks/>
            </p:cNvSpPr>
            <p:nvPr/>
          </p:nvSpPr>
          <p:spPr bwMode="auto">
            <a:xfrm>
              <a:off x="5413375" y="2563019"/>
              <a:ext cx="233363" cy="433388"/>
            </a:xfrm>
            <a:custGeom>
              <a:avLst/>
              <a:gdLst>
                <a:gd name="T0" fmla="*/ 147 w 147"/>
                <a:gd name="T1" fmla="*/ 272 h 273"/>
                <a:gd name="T2" fmla="*/ 84 w 147"/>
                <a:gd name="T3" fmla="*/ 272 h 273"/>
                <a:gd name="T4" fmla="*/ 80 w 147"/>
                <a:gd name="T5" fmla="*/ 273 h 273"/>
                <a:gd name="T6" fmla="*/ 15 w 147"/>
                <a:gd name="T7" fmla="*/ 214 h 273"/>
                <a:gd name="T8" fmla="*/ 81 w 147"/>
                <a:gd name="T9" fmla="*/ 169 h 273"/>
                <a:gd name="T10" fmla="*/ 0 w 147"/>
                <a:gd name="T11" fmla="*/ 132 h 273"/>
                <a:gd name="T12" fmla="*/ 53 w 147"/>
                <a:gd name="T13" fmla="*/ 49 h 273"/>
                <a:gd name="T14" fmla="*/ 74 w 147"/>
                <a:gd name="T15" fmla="*/ 16 h 273"/>
                <a:gd name="T16" fmla="*/ 110 w 147"/>
                <a:gd name="T17" fmla="*/ 0 h 273"/>
                <a:gd name="T18" fmla="*/ 110 w 147"/>
                <a:gd name="T19" fmla="*/ 39 h 273"/>
                <a:gd name="T20" fmla="*/ 146 w 147"/>
                <a:gd name="T21" fmla="*/ 273 h 273"/>
                <a:gd name="T22" fmla="*/ 147 w 147"/>
                <a:gd name="T23" fmla="*/ 272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3">
                  <a:moveTo>
                    <a:pt x="147" y="272"/>
                  </a:moveTo>
                  <a:lnTo>
                    <a:pt x="84" y="272"/>
                  </a:lnTo>
                  <a:lnTo>
                    <a:pt x="80" y="273"/>
                  </a:lnTo>
                  <a:lnTo>
                    <a:pt x="15" y="214"/>
                  </a:lnTo>
                  <a:lnTo>
                    <a:pt x="81" y="169"/>
                  </a:lnTo>
                  <a:lnTo>
                    <a:pt x="0" y="132"/>
                  </a:lnTo>
                  <a:lnTo>
                    <a:pt x="53" y="49"/>
                  </a:lnTo>
                  <a:lnTo>
                    <a:pt x="74" y="16"/>
                  </a:lnTo>
                  <a:lnTo>
                    <a:pt x="110" y="0"/>
                  </a:lnTo>
                  <a:lnTo>
                    <a:pt x="110" y="39"/>
                  </a:lnTo>
                  <a:lnTo>
                    <a:pt x="146" y="273"/>
                  </a:lnTo>
                  <a:lnTo>
                    <a:pt x="147" y="272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18"/>
            <p:cNvSpPr>
              <a:spLocks/>
            </p:cNvSpPr>
            <p:nvPr/>
          </p:nvSpPr>
          <p:spPr bwMode="auto">
            <a:xfrm>
              <a:off x="5767388" y="2559844"/>
              <a:ext cx="233363" cy="436563"/>
            </a:xfrm>
            <a:custGeom>
              <a:avLst/>
              <a:gdLst>
                <a:gd name="T0" fmla="*/ 66 w 147"/>
                <a:gd name="T1" fmla="*/ 169 h 275"/>
                <a:gd name="T2" fmla="*/ 133 w 147"/>
                <a:gd name="T3" fmla="*/ 213 h 275"/>
                <a:gd name="T4" fmla="*/ 67 w 147"/>
                <a:gd name="T5" fmla="*/ 275 h 275"/>
                <a:gd name="T6" fmla="*/ 63 w 147"/>
                <a:gd name="T7" fmla="*/ 274 h 275"/>
                <a:gd name="T8" fmla="*/ 0 w 147"/>
                <a:gd name="T9" fmla="*/ 274 h 275"/>
                <a:gd name="T10" fmla="*/ 1 w 147"/>
                <a:gd name="T11" fmla="*/ 275 h 275"/>
                <a:gd name="T12" fmla="*/ 37 w 147"/>
                <a:gd name="T13" fmla="*/ 38 h 275"/>
                <a:gd name="T14" fmla="*/ 37 w 147"/>
                <a:gd name="T15" fmla="*/ 0 h 275"/>
                <a:gd name="T16" fmla="*/ 81 w 147"/>
                <a:gd name="T17" fmla="*/ 19 h 275"/>
                <a:gd name="T18" fmla="*/ 100 w 147"/>
                <a:gd name="T19" fmla="*/ 52 h 275"/>
                <a:gd name="T20" fmla="*/ 147 w 147"/>
                <a:gd name="T21" fmla="*/ 131 h 275"/>
                <a:gd name="T22" fmla="*/ 66 w 147"/>
                <a:gd name="T23" fmla="*/ 169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7" h="275">
                  <a:moveTo>
                    <a:pt x="66" y="169"/>
                  </a:moveTo>
                  <a:lnTo>
                    <a:pt x="133" y="213"/>
                  </a:lnTo>
                  <a:lnTo>
                    <a:pt x="67" y="275"/>
                  </a:lnTo>
                  <a:lnTo>
                    <a:pt x="63" y="274"/>
                  </a:lnTo>
                  <a:lnTo>
                    <a:pt x="0" y="274"/>
                  </a:lnTo>
                  <a:lnTo>
                    <a:pt x="1" y="275"/>
                  </a:lnTo>
                  <a:lnTo>
                    <a:pt x="37" y="38"/>
                  </a:lnTo>
                  <a:lnTo>
                    <a:pt x="37" y="0"/>
                  </a:lnTo>
                  <a:lnTo>
                    <a:pt x="81" y="19"/>
                  </a:lnTo>
                  <a:lnTo>
                    <a:pt x="100" y="52"/>
                  </a:lnTo>
                  <a:lnTo>
                    <a:pt x="147" y="131"/>
                  </a:lnTo>
                  <a:lnTo>
                    <a:pt x="66" y="169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19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20"/>
            <p:cNvSpPr>
              <a:spLocks/>
            </p:cNvSpPr>
            <p:nvPr/>
          </p:nvSpPr>
          <p:spPr bwMode="auto">
            <a:xfrm>
              <a:off x="5621338" y="3086894"/>
              <a:ext cx="1247775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21"/>
            <p:cNvSpPr>
              <a:spLocks/>
            </p:cNvSpPr>
            <p:nvPr/>
          </p:nvSpPr>
          <p:spPr bwMode="auto">
            <a:xfrm>
              <a:off x="6110288" y="2680494"/>
              <a:ext cx="268288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22"/>
            <p:cNvSpPr>
              <a:spLocks/>
            </p:cNvSpPr>
            <p:nvPr/>
          </p:nvSpPr>
          <p:spPr bwMode="auto">
            <a:xfrm>
              <a:off x="5934075" y="264556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23"/>
            <p:cNvSpPr>
              <a:spLocks/>
            </p:cNvSpPr>
            <p:nvPr/>
          </p:nvSpPr>
          <p:spPr bwMode="auto">
            <a:xfrm>
              <a:off x="6442075" y="264556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1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24"/>
            <p:cNvSpPr>
              <a:spLocks/>
            </p:cNvSpPr>
            <p:nvPr/>
          </p:nvSpPr>
          <p:spPr bwMode="auto">
            <a:xfrm>
              <a:off x="6186488" y="321706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25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26"/>
            <p:cNvSpPr>
              <a:spLocks/>
            </p:cNvSpPr>
            <p:nvPr/>
          </p:nvSpPr>
          <p:spPr bwMode="auto">
            <a:xfrm>
              <a:off x="6173788" y="332978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27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28"/>
            <p:cNvSpPr>
              <a:spLocks/>
            </p:cNvSpPr>
            <p:nvPr/>
          </p:nvSpPr>
          <p:spPr bwMode="auto">
            <a:xfrm>
              <a:off x="6099175" y="305038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1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129"/>
            <p:cNvSpPr>
              <a:spLocks/>
            </p:cNvSpPr>
            <p:nvPr/>
          </p:nvSpPr>
          <p:spPr bwMode="auto">
            <a:xfrm>
              <a:off x="6110288" y="2993232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F8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30"/>
            <p:cNvSpPr>
              <a:spLocks/>
            </p:cNvSpPr>
            <p:nvPr/>
          </p:nvSpPr>
          <p:spPr bwMode="auto">
            <a:xfrm>
              <a:off x="5834063" y="2296319"/>
              <a:ext cx="822325" cy="760413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DBB18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31"/>
            <p:cNvSpPr>
              <a:spLocks noEditPoints="1"/>
            </p:cNvSpPr>
            <p:nvPr/>
          </p:nvSpPr>
          <p:spPr bwMode="auto">
            <a:xfrm>
              <a:off x="5916613" y="2201069"/>
              <a:ext cx="625475" cy="582613"/>
            </a:xfrm>
            <a:custGeom>
              <a:avLst/>
              <a:gdLst>
                <a:gd name="T0" fmla="*/ 93 w 390"/>
                <a:gd name="T1" fmla="*/ 68 h 363"/>
                <a:gd name="T2" fmla="*/ 390 w 390"/>
                <a:gd name="T3" fmla="*/ 66 h 363"/>
                <a:gd name="T4" fmla="*/ 374 w 390"/>
                <a:gd name="T5" fmla="*/ 357 h 363"/>
                <a:gd name="T6" fmla="*/ 374 w 390"/>
                <a:gd name="T7" fmla="*/ 357 h 363"/>
                <a:gd name="T8" fmla="*/ 374 w 390"/>
                <a:gd name="T9" fmla="*/ 360 h 363"/>
                <a:gd name="T10" fmla="*/ 372 w 390"/>
                <a:gd name="T11" fmla="*/ 363 h 363"/>
                <a:gd name="T12" fmla="*/ 367 w 390"/>
                <a:gd name="T13" fmla="*/ 362 h 363"/>
                <a:gd name="T14" fmla="*/ 366 w 390"/>
                <a:gd name="T15" fmla="*/ 361 h 363"/>
                <a:gd name="T16" fmla="*/ 366 w 390"/>
                <a:gd name="T17" fmla="*/ 339 h 363"/>
                <a:gd name="T18" fmla="*/ 371 w 390"/>
                <a:gd name="T19" fmla="*/ 307 h 363"/>
                <a:gd name="T20" fmla="*/ 327 w 390"/>
                <a:gd name="T21" fmla="*/ 183 h 363"/>
                <a:gd name="T22" fmla="*/ 318 w 390"/>
                <a:gd name="T23" fmla="*/ 171 h 363"/>
                <a:gd name="T24" fmla="*/ 307 w 390"/>
                <a:gd name="T25" fmla="*/ 158 h 363"/>
                <a:gd name="T26" fmla="*/ 301 w 390"/>
                <a:gd name="T27" fmla="*/ 154 h 363"/>
                <a:gd name="T28" fmla="*/ 212 w 390"/>
                <a:gd name="T29" fmla="*/ 168 h 363"/>
                <a:gd name="T30" fmla="*/ 129 w 390"/>
                <a:gd name="T31" fmla="*/ 186 h 363"/>
                <a:gd name="T32" fmla="*/ 93 w 390"/>
                <a:gd name="T33" fmla="*/ 176 h 363"/>
                <a:gd name="T34" fmla="*/ 45 w 390"/>
                <a:gd name="T35" fmla="*/ 315 h 363"/>
                <a:gd name="T36" fmla="*/ 48 w 390"/>
                <a:gd name="T37" fmla="*/ 339 h 363"/>
                <a:gd name="T38" fmla="*/ 48 w 390"/>
                <a:gd name="T39" fmla="*/ 361 h 363"/>
                <a:gd name="T40" fmla="*/ 48 w 390"/>
                <a:gd name="T41" fmla="*/ 362 h 363"/>
                <a:gd name="T42" fmla="*/ 43 w 390"/>
                <a:gd name="T43" fmla="*/ 363 h 363"/>
                <a:gd name="T44" fmla="*/ 41 w 390"/>
                <a:gd name="T45" fmla="*/ 360 h 363"/>
                <a:gd name="T46" fmla="*/ 40 w 390"/>
                <a:gd name="T47" fmla="*/ 351 h 363"/>
                <a:gd name="T48" fmla="*/ 38 w 390"/>
                <a:gd name="T49" fmla="*/ 338 h 363"/>
                <a:gd name="T50" fmla="*/ 93 w 390"/>
                <a:gd name="T51" fmla="*/ 68 h 363"/>
                <a:gd name="T52" fmla="*/ 224 w 390"/>
                <a:gd name="T53" fmla="*/ 135 h 363"/>
                <a:gd name="T54" fmla="*/ 228 w 390"/>
                <a:gd name="T55" fmla="*/ 134 h 363"/>
                <a:gd name="T56" fmla="*/ 222 w 390"/>
                <a:gd name="T57" fmla="*/ 135 h 363"/>
                <a:gd name="T58" fmla="*/ 224 w 390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90" h="363">
                  <a:moveTo>
                    <a:pt x="93" y="68"/>
                  </a:moveTo>
                  <a:cubicBezTo>
                    <a:pt x="179" y="0"/>
                    <a:pt x="350" y="10"/>
                    <a:pt x="390" y="66"/>
                  </a:cubicBezTo>
                  <a:cubicBezTo>
                    <a:pt x="374" y="123"/>
                    <a:pt x="386" y="276"/>
                    <a:pt x="374" y="357"/>
                  </a:cubicBezTo>
                  <a:cubicBezTo>
                    <a:pt x="374" y="357"/>
                    <a:pt x="374" y="357"/>
                    <a:pt x="374" y="357"/>
                  </a:cubicBezTo>
                  <a:cubicBezTo>
                    <a:pt x="374" y="358"/>
                    <a:pt x="374" y="359"/>
                    <a:pt x="374" y="360"/>
                  </a:cubicBezTo>
                  <a:cubicBezTo>
                    <a:pt x="373" y="360"/>
                    <a:pt x="372" y="362"/>
                    <a:pt x="372" y="363"/>
                  </a:cubicBezTo>
                  <a:cubicBezTo>
                    <a:pt x="371" y="363"/>
                    <a:pt x="368" y="363"/>
                    <a:pt x="367" y="362"/>
                  </a:cubicBezTo>
                  <a:cubicBezTo>
                    <a:pt x="367" y="362"/>
                    <a:pt x="366" y="361"/>
                    <a:pt x="366" y="361"/>
                  </a:cubicBezTo>
                  <a:cubicBezTo>
                    <a:pt x="366" y="354"/>
                    <a:pt x="366" y="340"/>
                    <a:pt x="366" y="339"/>
                  </a:cubicBezTo>
                  <a:cubicBezTo>
                    <a:pt x="367" y="328"/>
                    <a:pt x="370" y="318"/>
                    <a:pt x="371" y="307"/>
                  </a:cubicBezTo>
                  <a:cubicBezTo>
                    <a:pt x="363" y="255"/>
                    <a:pt x="339" y="245"/>
                    <a:pt x="327" y="183"/>
                  </a:cubicBezTo>
                  <a:cubicBezTo>
                    <a:pt x="324" y="179"/>
                    <a:pt x="321" y="175"/>
                    <a:pt x="318" y="171"/>
                  </a:cubicBezTo>
                  <a:cubicBezTo>
                    <a:pt x="315" y="167"/>
                    <a:pt x="311" y="162"/>
                    <a:pt x="307" y="158"/>
                  </a:cubicBezTo>
                  <a:cubicBezTo>
                    <a:pt x="305" y="157"/>
                    <a:pt x="303" y="156"/>
                    <a:pt x="301" y="154"/>
                  </a:cubicBezTo>
                  <a:cubicBezTo>
                    <a:pt x="254" y="137"/>
                    <a:pt x="256" y="150"/>
                    <a:pt x="212" y="168"/>
                  </a:cubicBezTo>
                  <a:cubicBezTo>
                    <a:pt x="195" y="175"/>
                    <a:pt x="148" y="188"/>
                    <a:pt x="129" y="186"/>
                  </a:cubicBezTo>
                  <a:cubicBezTo>
                    <a:pt x="121" y="186"/>
                    <a:pt x="94" y="183"/>
                    <a:pt x="93" y="176"/>
                  </a:cubicBezTo>
                  <a:cubicBezTo>
                    <a:pt x="58" y="230"/>
                    <a:pt x="55" y="269"/>
                    <a:pt x="45" y="315"/>
                  </a:cubicBezTo>
                  <a:cubicBezTo>
                    <a:pt x="46" y="323"/>
                    <a:pt x="48" y="331"/>
                    <a:pt x="48" y="339"/>
                  </a:cubicBezTo>
                  <a:cubicBezTo>
                    <a:pt x="48" y="340"/>
                    <a:pt x="49" y="354"/>
                    <a:pt x="48" y="361"/>
                  </a:cubicBezTo>
                  <a:cubicBezTo>
                    <a:pt x="48" y="361"/>
                    <a:pt x="48" y="362"/>
                    <a:pt x="48" y="362"/>
                  </a:cubicBezTo>
                  <a:cubicBezTo>
                    <a:pt x="47" y="363"/>
                    <a:pt x="43" y="363"/>
                    <a:pt x="43" y="363"/>
                  </a:cubicBezTo>
                  <a:cubicBezTo>
                    <a:pt x="43" y="362"/>
                    <a:pt x="41" y="360"/>
                    <a:pt x="41" y="360"/>
                  </a:cubicBezTo>
                  <a:cubicBezTo>
                    <a:pt x="40" y="356"/>
                    <a:pt x="40" y="354"/>
                    <a:pt x="40" y="351"/>
                  </a:cubicBezTo>
                  <a:cubicBezTo>
                    <a:pt x="39" y="347"/>
                    <a:pt x="39" y="342"/>
                    <a:pt x="38" y="338"/>
                  </a:cubicBezTo>
                  <a:cubicBezTo>
                    <a:pt x="25" y="288"/>
                    <a:pt x="0" y="89"/>
                    <a:pt x="93" y="68"/>
                  </a:cubicBezTo>
                  <a:close/>
                  <a:moveTo>
                    <a:pt x="224" y="135"/>
                  </a:moveTo>
                  <a:cubicBezTo>
                    <a:pt x="225" y="135"/>
                    <a:pt x="227" y="134"/>
                    <a:pt x="228" y="134"/>
                  </a:cubicBezTo>
                  <a:cubicBezTo>
                    <a:pt x="226" y="134"/>
                    <a:pt x="224" y="135"/>
                    <a:pt x="222" y="135"/>
                  </a:cubicBezTo>
                  <a:cubicBezTo>
                    <a:pt x="222" y="135"/>
                    <a:pt x="223" y="135"/>
                    <a:pt x="224" y="13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32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3"/>
            <p:cNvSpPr>
              <a:spLocks/>
            </p:cNvSpPr>
            <p:nvPr/>
          </p:nvSpPr>
          <p:spPr bwMode="auto">
            <a:xfrm>
              <a:off x="6245225" y="305038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D0A88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35"/>
            <p:cNvSpPr>
              <a:spLocks/>
            </p:cNvSpPr>
            <p:nvPr/>
          </p:nvSpPr>
          <p:spPr bwMode="auto">
            <a:xfrm>
              <a:off x="6110288" y="304561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85 w 169"/>
                <a:gd name="T11" fmla="*/ 108 h 108"/>
                <a:gd name="T12" fmla="*/ 169 w 169"/>
                <a:gd name="T13" fmla="*/ 3 h 108"/>
                <a:gd name="T14" fmla="*/ 169 w 169"/>
                <a:gd name="T1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36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37"/>
            <p:cNvSpPr>
              <a:spLocks noEditPoints="1"/>
            </p:cNvSpPr>
            <p:nvPr/>
          </p:nvSpPr>
          <p:spPr bwMode="auto">
            <a:xfrm>
              <a:off x="6219825" y="332978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138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139"/>
            <p:cNvSpPr>
              <a:spLocks noChangeArrowheads="1"/>
            </p:cNvSpPr>
            <p:nvPr/>
          </p:nvSpPr>
          <p:spPr bwMode="auto">
            <a:xfrm>
              <a:off x="6219825" y="332978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140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141"/>
            <p:cNvSpPr>
              <a:spLocks/>
            </p:cNvSpPr>
            <p:nvPr/>
          </p:nvSpPr>
          <p:spPr bwMode="auto">
            <a:xfrm>
              <a:off x="3990975" y="2572544"/>
              <a:ext cx="1246188" cy="565150"/>
            </a:xfrm>
            <a:custGeom>
              <a:avLst/>
              <a:gdLst>
                <a:gd name="T0" fmla="*/ 311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10 w 777"/>
                <a:gd name="T11" fmla="*/ 133 h 352"/>
                <a:gd name="T12" fmla="*/ 468 w 777"/>
                <a:gd name="T13" fmla="*/ 1 h 352"/>
                <a:gd name="T14" fmla="*/ 311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1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10" y="133"/>
                  </a:cubicBezTo>
                  <a:cubicBezTo>
                    <a:pt x="689" y="115"/>
                    <a:pt x="640" y="76"/>
                    <a:pt x="468" y="1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7491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42"/>
            <p:cNvSpPr>
              <a:spLocks/>
            </p:cNvSpPr>
            <p:nvPr/>
          </p:nvSpPr>
          <p:spPr bwMode="auto">
            <a:xfrm>
              <a:off x="4479925" y="2167732"/>
              <a:ext cx="268288" cy="558800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143"/>
            <p:cNvSpPr>
              <a:spLocks/>
            </p:cNvSpPr>
            <p:nvPr/>
          </p:nvSpPr>
          <p:spPr bwMode="auto">
            <a:xfrm>
              <a:off x="4303713" y="2131219"/>
              <a:ext cx="112713" cy="163513"/>
            </a:xfrm>
            <a:custGeom>
              <a:avLst/>
              <a:gdLst>
                <a:gd name="T0" fmla="*/ 19 w 70"/>
                <a:gd name="T1" fmla="*/ 5 h 102"/>
                <a:gd name="T2" fmla="*/ 61 w 70"/>
                <a:gd name="T3" fmla="*/ 42 h 102"/>
                <a:gd name="T4" fmla="*/ 50 w 70"/>
                <a:gd name="T5" fmla="*/ 97 h 102"/>
                <a:gd name="T6" fmla="*/ 8 w 70"/>
                <a:gd name="T7" fmla="*/ 60 h 102"/>
                <a:gd name="T8" fmla="*/ 19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19" y="5"/>
                  </a:moveTo>
                  <a:cubicBezTo>
                    <a:pt x="34" y="0"/>
                    <a:pt x="53" y="17"/>
                    <a:pt x="61" y="42"/>
                  </a:cubicBezTo>
                  <a:cubicBezTo>
                    <a:pt x="70" y="67"/>
                    <a:pt x="64" y="92"/>
                    <a:pt x="50" y="97"/>
                  </a:cubicBezTo>
                  <a:cubicBezTo>
                    <a:pt x="35" y="102"/>
                    <a:pt x="16" y="85"/>
                    <a:pt x="8" y="60"/>
                  </a:cubicBezTo>
                  <a:cubicBezTo>
                    <a:pt x="0" y="34"/>
                    <a:pt x="5" y="10"/>
                    <a:pt x="19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4"/>
            <p:cNvSpPr>
              <a:spLocks/>
            </p:cNvSpPr>
            <p:nvPr/>
          </p:nvSpPr>
          <p:spPr bwMode="auto">
            <a:xfrm>
              <a:off x="4811713" y="2131219"/>
              <a:ext cx="111125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5" y="102"/>
                    <a:pt x="54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45"/>
            <p:cNvSpPr>
              <a:spLocks/>
            </p:cNvSpPr>
            <p:nvPr/>
          </p:nvSpPr>
          <p:spPr bwMode="auto">
            <a:xfrm>
              <a:off x="4556125" y="2702719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1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1" y="70"/>
                    <a:pt x="21" y="70"/>
                    <a:pt x="21" y="70"/>
                  </a:cubicBezTo>
                  <a:cubicBezTo>
                    <a:pt x="31" y="70"/>
                    <a:pt x="42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46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47"/>
            <p:cNvSpPr>
              <a:spLocks/>
            </p:cNvSpPr>
            <p:nvPr/>
          </p:nvSpPr>
          <p:spPr bwMode="auto">
            <a:xfrm>
              <a:off x="4543425" y="2815432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0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0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48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49"/>
            <p:cNvSpPr>
              <a:spLocks/>
            </p:cNvSpPr>
            <p:nvPr/>
          </p:nvSpPr>
          <p:spPr bwMode="auto">
            <a:xfrm>
              <a:off x="4468813" y="2536032"/>
              <a:ext cx="146050" cy="282575"/>
            </a:xfrm>
            <a:custGeom>
              <a:avLst/>
              <a:gdLst>
                <a:gd name="T0" fmla="*/ 7 w 92"/>
                <a:gd name="T1" fmla="*/ 0 h 178"/>
                <a:gd name="T2" fmla="*/ 0 w 92"/>
                <a:gd name="T3" fmla="*/ 28 h 178"/>
                <a:gd name="T4" fmla="*/ 20 w 92"/>
                <a:gd name="T5" fmla="*/ 178 h 178"/>
                <a:gd name="T6" fmla="*/ 92 w 92"/>
                <a:gd name="T7" fmla="*/ 105 h 178"/>
                <a:gd name="T8" fmla="*/ 7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7" y="0"/>
                  </a:moveTo>
                  <a:lnTo>
                    <a:pt x="0" y="28"/>
                  </a:lnTo>
                  <a:lnTo>
                    <a:pt x="20" y="178"/>
                  </a:lnTo>
                  <a:lnTo>
                    <a:pt x="92" y="105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50"/>
            <p:cNvSpPr>
              <a:spLocks/>
            </p:cNvSpPr>
            <p:nvPr/>
          </p:nvSpPr>
          <p:spPr bwMode="auto">
            <a:xfrm>
              <a:off x="4479925" y="2480469"/>
              <a:ext cx="268288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3" y="58"/>
                  </a:cubicBezTo>
                  <a:cubicBezTo>
                    <a:pt x="84" y="58"/>
                    <a:pt x="85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AE9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51"/>
            <p:cNvSpPr>
              <a:spLocks/>
            </p:cNvSpPr>
            <p:nvPr/>
          </p:nvSpPr>
          <p:spPr bwMode="auto">
            <a:xfrm>
              <a:off x="4202113" y="1783557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4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5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D9C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52"/>
            <p:cNvSpPr>
              <a:spLocks noEditPoints="1"/>
            </p:cNvSpPr>
            <p:nvPr/>
          </p:nvSpPr>
          <p:spPr bwMode="auto">
            <a:xfrm>
              <a:off x="4319588" y="1670844"/>
              <a:ext cx="633413" cy="598488"/>
            </a:xfrm>
            <a:custGeom>
              <a:avLst/>
              <a:gdLst>
                <a:gd name="T0" fmla="*/ 302 w 394"/>
                <a:gd name="T1" fmla="*/ 78 h 373"/>
                <a:gd name="T2" fmla="*/ 0 w 394"/>
                <a:gd name="T3" fmla="*/ 156 h 373"/>
                <a:gd name="T4" fmla="*/ 20 w 394"/>
                <a:gd name="T5" fmla="*/ 367 h 373"/>
                <a:gd name="T6" fmla="*/ 20 w 394"/>
                <a:gd name="T7" fmla="*/ 367 h 373"/>
                <a:gd name="T8" fmla="*/ 21 w 394"/>
                <a:gd name="T9" fmla="*/ 370 h 373"/>
                <a:gd name="T10" fmla="*/ 23 w 394"/>
                <a:gd name="T11" fmla="*/ 373 h 373"/>
                <a:gd name="T12" fmla="*/ 27 w 394"/>
                <a:gd name="T13" fmla="*/ 372 h 373"/>
                <a:gd name="T14" fmla="*/ 28 w 394"/>
                <a:gd name="T15" fmla="*/ 371 h 373"/>
                <a:gd name="T16" fmla="*/ 28 w 394"/>
                <a:gd name="T17" fmla="*/ 349 h 373"/>
                <a:gd name="T18" fmla="*/ 27 w 394"/>
                <a:gd name="T19" fmla="*/ 316 h 373"/>
                <a:gd name="T20" fmla="*/ 56 w 394"/>
                <a:gd name="T21" fmla="*/ 212 h 373"/>
                <a:gd name="T22" fmla="*/ 76 w 394"/>
                <a:gd name="T23" fmla="*/ 188 h 373"/>
                <a:gd name="T24" fmla="*/ 183 w 394"/>
                <a:gd name="T25" fmla="*/ 218 h 373"/>
                <a:gd name="T26" fmla="*/ 243 w 394"/>
                <a:gd name="T27" fmla="*/ 225 h 373"/>
                <a:gd name="T28" fmla="*/ 301 w 394"/>
                <a:gd name="T29" fmla="*/ 186 h 373"/>
                <a:gd name="T30" fmla="*/ 350 w 394"/>
                <a:gd name="T31" fmla="*/ 325 h 373"/>
                <a:gd name="T32" fmla="*/ 346 w 394"/>
                <a:gd name="T33" fmla="*/ 349 h 373"/>
                <a:gd name="T34" fmla="*/ 346 w 394"/>
                <a:gd name="T35" fmla="*/ 371 h 373"/>
                <a:gd name="T36" fmla="*/ 347 w 394"/>
                <a:gd name="T37" fmla="*/ 372 h 373"/>
                <a:gd name="T38" fmla="*/ 351 w 394"/>
                <a:gd name="T39" fmla="*/ 373 h 373"/>
                <a:gd name="T40" fmla="*/ 353 w 394"/>
                <a:gd name="T41" fmla="*/ 370 h 373"/>
                <a:gd name="T42" fmla="*/ 354 w 394"/>
                <a:gd name="T43" fmla="*/ 361 h 373"/>
                <a:gd name="T44" fmla="*/ 356 w 394"/>
                <a:gd name="T45" fmla="*/ 348 h 373"/>
                <a:gd name="T46" fmla="*/ 302 w 394"/>
                <a:gd name="T47" fmla="*/ 78 h 373"/>
                <a:gd name="T48" fmla="*/ 170 w 394"/>
                <a:gd name="T49" fmla="*/ 145 h 373"/>
                <a:gd name="T50" fmla="*/ 166 w 394"/>
                <a:gd name="T51" fmla="*/ 144 h 373"/>
                <a:gd name="T52" fmla="*/ 173 w 394"/>
                <a:gd name="T53" fmla="*/ 145 h 373"/>
                <a:gd name="T54" fmla="*/ 170 w 39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94" h="373">
                  <a:moveTo>
                    <a:pt x="302" y="78"/>
                  </a:moveTo>
                  <a:cubicBezTo>
                    <a:pt x="213" y="0"/>
                    <a:pt x="40" y="100"/>
                    <a:pt x="0" y="156"/>
                  </a:cubicBezTo>
                  <a:cubicBezTo>
                    <a:pt x="16" y="213"/>
                    <a:pt x="8" y="286"/>
                    <a:pt x="20" y="367"/>
                  </a:cubicBezTo>
                  <a:cubicBezTo>
                    <a:pt x="20" y="367"/>
                    <a:pt x="20" y="367"/>
                    <a:pt x="20" y="367"/>
                  </a:cubicBezTo>
                  <a:cubicBezTo>
                    <a:pt x="20" y="368"/>
                    <a:pt x="21" y="369"/>
                    <a:pt x="21" y="370"/>
                  </a:cubicBezTo>
                  <a:cubicBezTo>
                    <a:pt x="21" y="370"/>
                    <a:pt x="22" y="372"/>
                    <a:pt x="23" y="373"/>
                  </a:cubicBezTo>
                  <a:cubicBezTo>
                    <a:pt x="23" y="373"/>
                    <a:pt x="26" y="373"/>
                    <a:pt x="27" y="372"/>
                  </a:cubicBezTo>
                  <a:cubicBezTo>
                    <a:pt x="28" y="372"/>
                    <a:pt x="28" y="371"/>
                    <a:pt x="28" y="371"/>
                  </a:cubicBezTo>
                  <a:cubicBezTo>
                    <a:pt x="28" y="364"/>
                    <a:pt x="28" y="350"/>
                    <a:pt x="28" y="349"/>
                  </a:cubicBezTo>
                  <a:cubicBezTo>
                    <a:pt x="27" y="338"/>
                    <a:pt x="29" y="327"/>
                    <a:pt x="27" y="316"/>
                  </a:cubicBezTo>
                  <a:cubicBezTo>
                    <a:pt x="35" y="265"/>
                    <a:pt x="28" y="263"/>
                    <a:pt x="56" y="212"/>
                  </a:cubicBezTo>
                  <a:cubicBezTo>
                    <a:pt x="59" y="207"/>
                    <a:pt x="74" y="190"/>
                    <a:pt x="76" y="188"/>
                  </a:cubicBezTo>
                  <a:cubicBezTo>
                    <a:pt x="122" y="171"/>
                    <a:pt x="139" y="200"/>
                    <a:pt x="183" y="218"/>
                  </a:cubicBezTo>
                  <a:cubicBezTo>
                    <a:pt x="199" y="225"/>
                    <a:pt x="225" y="225"/>
                    <a:pt x="243" y="225"/>
                  </a:cubicBezTo>
                  <a:cubicBezTo>
                    <a:pt x="272" y="225"/>
                    <a:pt x="300" y="193"/>
                    <a:pt x="301" y="186"/>
                  </a:cubicBezTo>
                  <a:cubicBezTo>
                    <a:pt x="336" y="240"/>
                    <a:pt x="340" y="279"/>
                    <a:pt x="350" y="325"/>
                  </a:cubicBezTo>
                  <a:cubicBezTo>
                    <a:pt x="348" y="333"/>
                    <a:pt x="347" y="341"/>
                    <a:pt x="346" y="349"/>
                  </a:cubicBezTo>
                  <a:cubicBezTo>
                    <a:pt x="346" y="350"/>
                    <a:pt x="346" y="364"/>
                    <a:pt x="346" y="371"/>
                  </a:cubicBezTo>
                  <a:cubicBezTo>
                    <a:pt x="346" y="371"/>
                    <a:pt x="346" y="372"/>
                    <a:pt x="347" y="372"/>
                  </a:cubicBezTo>
                  <a:cubicBezTo>
                    <a:pt x="348" y="373"/>
                    <a:pt x="351" y="373"/>
                    <a:pt x="351" y="373"/>
                  </a:cubicBezTo>
                  <a:cubicBezTo>
                    <a:pt x="352" y="372"/>
                    <a:pt x="353" y="370"/>
                    <a:pt x="353" y="370"/>
                  </a:cubicBezTo>
                  <a:cubicBezTo>
                    <a:pt x="354" y="366"/>
                    <a:pt x="354" y="364"/>
                    <a:pt x="354" y="361"/>
                  </a:cubicBezTo>
                  <a:cubicBezTo>
                    <a:pt x="355" y="357"/>
                    <a:pt x="356" y="352"/>
                    <a:pt x="356" y="348"/>
                  </a:cubicBezTo>
                  <a:cubicBezTo>
                    <a:pt x="369" y="298"/>
                    <a:pt x="394" y="99"/>
                    <a:pt x="302" y="78"/>
                  </a:cubicBezTo>
                  <a:close/>
                  <a:moveTo>
                    <a:pt x="170" y="145"/>
                  </a:moveTo>
                  <a:cubicBezTo>
                    <a:pt x="169" y="145"/>
                    <a:pt x="168" y="144"/>
                    <a:pt x="166" y="144"/>
                  </a:cubicBezTo>
                  <a:cubicBezTo>
                    <a:pt x="168" y="144"/>
                    <a:pt x="170" y="145"/>
                    <a:pt x="173" y="145"/>
                  </a:cubicBezTo>
                  <a:cubicBezTo>
                    <a:pt x="172" y="145"/>
                    <a:pt x="171" y="145"/>
                    <a:pt x="170" y="145"/>
                  </a:cubicBezTo>
                  <a:close/>
                </a:path>
              </a:pathLst>
            </a:custGeom>
            <a:solidFill>
              <a:srgbClr val="BF974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53"/>
            <p:cNvSpPr>
              <a:spLocks noEditPoints="1"/>
            </p:cNvSpPr>
            <p:nvPr/>
          </p:nvSpPr>
          <p:spPr bwMode="auto">
            <a:xfrm>
              <a:off x="3124200" y="1610519"/>
              <a:ext cx="647700" cy="598488"/>
            </a:xfrm>
            <a:custGeom>
              <a:avLst/>
              <a:gdLst>
                <a:gd name="T0" fmla="*/ 95 w 404"/>
                <a:gd name="T1" fmla="*/ 78 h 373"/>
                <a:gd name="T2" fmla="*/ 404 w 404"/>
                <a:gd name="T3" fmla="*/ 156 h 373"/>
                <a:gd name="T4" fmla="*/ 383 w 404"/>
                <a:gd name="T5" fmla="*/ 367 h 373"/>
                <a:gd name="T6" fmla="*/ 383 w 404"/>
                <a:gd name="T7" fmla="*/ 367 h 373"/>
                <a:gd name="T8" fmla="*/ 382 w 404"/>
                <a:gd name="T9" fmla="*/ 369 h 373"/>
                <a:gd name="T10" fmla="*/ 380 w 404"/>
                <a:gd name="T11" fmla="*/ 372 h 373"/>
                <a:gd name="T12" fmla="*/ 376 w 404"/>
                <a:gd name="T13" fmla="*/ 372 h 373"/>
                <a:gd name="T14" fmla="*/ 375 w 404"/>
                <a:gd name="T15" fmla="*/ 371 h 373"/>
                <a:gd name="T16" fmla="*/ 375 w 404"/>
                <a:gd name="T17" fmla="*/ 349 h 373"/>
                <a:gd name="T18" fmla="*/ 376 w 404"/>
                <a:gd name="T19" fmla="*/ 316 h 373"/>
                <a:gd name="T20" fmla="*/ 346 w 404"/>
                <a:gd name="T21" fmla="*/ 211 h 373"/>
                <a:gd name="T22" fmla="*/ 326 w 404"/>
                <a:gd name="T23" fmla="*/ 188 h 373"/>
                <a:gd name="T24" fmla="*/ 217 w 404"/>
                <a:gd name="T25" fmla="*/ 217 h 373"/>
                <a:gd name="T26" fmla="*/ 154 w 404"/>
                <a:gd name="T27" fmla="*/ 225 h 373"/>
                <a:gd name="T28" fmla="*/ 95 w 404"/>
                <a:gd name="T29" fmla="*/ 186 h 373"/>
                <a:gd name="T30" fmla="*/ 45 w 404"/>
                <a:gd name="T31" fmla="*/ 325 h 373"/>
                <a:gd name="T32" fmla="*/ 49 w 404"/>
                <a:gd name="T33" fmla="*/ 349 h 373"/>
                <a:gd name="T34" fmla="*/ 49 w 404"/>
                <a:gd name="T35" fmla="*/ 371 h 373"/>
                <a:gd name="T36" fmla="*/ 48 w 404"/>
                <a:gd name="T37" fmla="*/ 372 h 373"/>
                <a:gd name="T38" fmla="*/ 44 w 404"/>
                <a:gd name="T39" fmla="*/ 372 h 373"/>
                <a:gd name="T40" fmla="*/ 42 w 404"/>
                <a:gd name="T41" fmla="*/ 369 h 373"/>
                <a:gd name="T42" fmla="*/ 41 w 404"/>
                <a:gd name="T43" fmla="*/ 361 h 373"/>
                <a:gd name="T44" fmla="*/ 39 w 404"/>
                <a:gd name="T45" fmla="*/ 348 h 373"/>
                <a:gd name="T46" fmla="*/ 95 w 404"/>
                <a:gd name="T47" fmla="*/ 78 h 373"/>
                <a:gd name="T48" fmla="*/ 229 w 404"/>
                <a:gd name="T49" fmla="*/ 145 h 373"/>
                <a:gd name="T50" fmla="*/ 233 w 404"/>
                <a:gd name="T51" fmla="*/ 143 h 373"/>
                <a:gd name="T52" fmla="*/ 227 w 404"/>
                <a:gd name="T53" fmla="*/ 145 h 373"/>
                <a:gd name="T54" fmla="*/ 229 w 404"/>
                <a:gd name="T55" fmla="*/ 145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4" h="373">
                  <a:moveTo>
                    <a:pt x="95" y="78"/>
                  </a:moveTo>
                  <a:cubicBezTo>
                    <a:pt x="185" y="0"/>
                    <a:pt x="362" y="99"/>
                    <a:pt x="404" y="156"/>
                  </a:cubicBezTo>
                  <a:cubicBezTo>
                    <a:pt x="387" y="213"/>
                    <a:pt x="395" y="286"/>
                    <a:pt x="383" y="367"/>
                  </a:cubicBezTo>
                  <a:cubicBezTo>
                    <a:pt x="383" y="367"/>
                    <a:pt x="383" y="367"/>
                    <a:pt x="383" y="367"/>
                  </a:cubicBezTo>
                  <a:cubicBezTo>
                    <a:pt x="383" y="368"/>
                    <a:pt x="383" y="368"/>
                    <a:pt x="382" y="369"/>
                  </a:cubicBezTo>
                  <a:cubicBezTo>
                    <a:pt x="382" y="370"/>
                    <a:pt x="381" y="372"/>
                    <a:pt x="380" y="372"/>
                  </a:cubicBezTo>
                  <a:cubicBezTo>
                    <a:pt x="380" y="373"/>
                    <a:pt x="377" y="372"/>
                    <a:pt x="376" y="372"/>
                  </a:cubicBezTo>
                  <a:cubicBezTo>
                    <a:pt x="375" y="372"/>
                    <a:pt x="375" y="371"/>
                    <a:pt x="375" y="371"/>
                  </a:cubicBezTo>
                  <a:cubicBezTo>
                    <a:pt x="375" y="364"/>
                    <a:pt x="375" y="349"/>
                    <a:pt x="375" y="349"/>
                  </a:cubicBezTo>
                  <a:cubicBezTo>
                    <a:pt x="376" y="338"/>
                    <a:pt x="374" y="327"/>
                    <a:pt x="376" y="316"/>
                  </a:cubicBezTo>
                  <a:cubicBezTo>
                    <a:pt x="368" y="265"/>
                    <a:pt x="375" y="263"/>
                    <a:pt x="346" y="211"/>
                  </a:cubicBezTo>
                  <a:cubicBezTo>
                    <a:pt x="343" y="207"/>
                    <a:pt x="328" y="190"/>
                    <a:pt x="326" y="188"/>
                  </a:cubicBezTo>
                  <a:cubicBezTo>
                    <a:pt x="278" y="171"/>
                    <a:pt x="262" y="200"/>
                    <a:pt x="217" y="217"/>
                  </a:cubicBezTo>
                  <a:cubicBezTo>
                    <a:pt x="199" y="224"/>
                    <a:pt x="173" y="225"/>
                    <a:pt x="154" y="225"/>
                  </a:cubicBezTo>
                  <a:cubicBezTo>
                    <a:pt x="125" y="225"/>
                    <a:pt x="96" y="193"/>
                    <a:pt x="95" y="186"/>
                  </a:cubicBezTo>
                  <a:cubicBezTo>
                    <a:pt x="59" y="240"/>
                    <a:pt x="56" y="279"/>
                    <a:pt x="45" y="325"/>
                  </a:cubicBezTo>
                  <a:cubicBezTo>
                    <a:pt x="47" y="333"/>
                    <a:pt x="48" y="341"/>
                    <a:pt x="49" y="349"/>
                  </a:cubicBezTo>
                  <a:cubicBezTo>
                    <a:pt x="49" y="349"/>
                    <a:pt x="50" y="364"/>
                    <a:pt x="49" y="371"/>
                  </a:cubicBezTo>
                  <a:cubicBezTo>
                    <a:pt x="49" y="371"/>
                    <a:pt x="49" y="372"/>
                    <a:pt x="48" y="372"/>
                  </a:cubicBezTo>
                  <a:cubicBezTo>
                    <a:pt x="47" y="372"/>
                    <a:pt x="44" y="373"/>
                    <a:pt x="44" y="372"/>
                  </a:cubicBezTo>
                  <a:cubicBezTo>
                    <a:pt x="43" y="372"/>
                    <a:pt x="42" y="370"/>
                    <a:pt x="42" y="369"/>
                  </a:cubicBezTo>
                  <a:cubicBezTo>
                    <a:pt x="41" y="366"/>
                    <a:pt x="41" y="364"/>
                    <a:pt x="41" y="361"/>
                  </a:cubicBezTo>
                  <a:cubicBezTo>
                    <a:pt x="40" y="356"/>
                    <a:pt x="39" y="352"/>
                    <a:pt x="39" y="348"/>
                  </a:cubicBezTo>
                  <a:cubicBezTo>
                    <a:pt x="25" y="298"/>
                    <a:pt x="0" y="99"/>
                    <a:pt x="95" y="78"/>
                  </a:cubicBezTo>
                  <a:close/>
                  <a:moveTo>
                    <a:pt x="229" y="145"/>
                  </a:moveTo>
                  <a:cubicBezTo>
                    <a:pt x="230" y="144"/>
                    <a:pt x="232" y="144"/>
                    <a:pt x="233" y="143"/>
                  </a:cubicBezTo>
                  <a:cubicBezTo>
                    <a:pt x="231" y="144"/>
                    <a:pt x="229" y="145"/>
                    <a:pt x="227" y="145"/>
                  </a:cubicBezTo>
                  <a:cubicBezTo>
                    <a:pt x="228" y="145"/>
                    <a:pt x="228" y="145"/>
                    <a:pt x="229" y="14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54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55"/>
            <p:cNvSpPr>
              <a:spLocks/>
            </p:cNvSpPr>
            <p:nvPr/>
          </p:nvSpPr>
          <p:spPr bwMode="auto">
            <a:xfrm>
              <a:off x="4614863" y="2536032"/>
              <a:ext cx="141288" cy="284163"/>
            </a:xfrm>
            <a:custGeom>
              <a:avLst/>
              <a:gdLst>
                <a:gd name="T0" fmla="*/ 84 w 89"/>
                <a:gd name="T1" fmla="*/ 0 h 179"/>
                <a:gd name="T2" fmla="*/ 89 w 89"/>
                <a:gd name="T3" fmla="*/ 28 h 179"/>
                <a:gd name="T4" fmla="*/ 70 w 89"/>
                <a:gd name="T5" fmla="*/ 179 h 179"/>
                <a:gd name="T6" fmla="*/ 0 w 89"/>
                <a:gd name="T7" fmla="*/ 105 h 179"/>
                <a:gd name="T8" fmla="*/ 84 w 89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79">
                  <a:moveTo>
                    <a:pt x="84" y="0"/>
                  </a:moveTo>
                  <a:lnTo>
                    <a:pt x="89" y="28"/>
                  </a:lnTo>
                  <a:lnTo>
                    <a:pt x="70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6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CE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57"/>
            <p:cNvSpPr>
              <a:spLocks/>
            </p:cNvSpPr>
            <p:nvPr/>
          </p:nvSpPr>
          <p:spPr bwMode="auto">
            <a:xfrm>
              <a:off x="4479925" y="2531269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3 h 108"/>
                <a:gd name="T8" fmla="*/ 85 w 169"/>
                <a:gd name="T9" fmla="*/ 108 h 108"/>
                <a:gd name="T10" fmla="*/ 169 w 169"/>
                <a:gd name="T11" fmla="*/ 3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5" y="108"/>
                  </a:lnTo>
                  <a:lnTo>
                    <a:pt x="169" y="3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58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68829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9"/>
            <p:cNvSpPr>
              <a:spLocks noEditPoints="1"/>
            </p:cNvSpPr>
            <p:nvPr/>
          </p:nvSpPr>
          <p:spPr bwMode="auto">
            <a:xfrm>
              <a:off x="4589463" y="2815432"/>
              <a:ext cx="49213" cy="1588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1 h 1"/>
                <a:gd name="T4" fmla="*/ 0 w 31"/>
                <a:gd name="T5" fmla="*/ 1 h 1"/>
                <a:gd name="T6" fmla="*/ 0 w 31"/>
                <a:gd name="T7" fmla="*/ 0 h 1"/>
                <a:gd name="T8" fmla="*/ 31 w 31"/>
                <a:gd name="T9" fmla="*/ 0 h 1"/>
                <a:gd name="T10" fmla="*/ 31 w 31"/>
                <a:gd name="T11" fmla="*/ 0 h 1"/>
                <a:gd name="T12" fmla="*/ 31 w 31"/>
                <a:gd name="T13" fmla="*/ 1 h 1"/>
                <a:gd name="T14" fmla="*/ 31 w 31"/>
                <a:gd name="T15" fmla="*/ 1 h 1"/>
                <a:gd name="T16" fmla="*/ 31 w 31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1" y="0"/>
                  </a:moveTo>
                  <a:lnTo>
                    <a:pt x="31" y="0"/>
                  </a:lnTo>
                  <a:lnTo>
                    <a:pt x="31" y="1"/>
                  </a:lnTo>
                  <a:lnTo>
                    <a:pt x="31" y="1"/>
                  </a:lnTo>
                  <a:lnTo>
                    <a:pt x="3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Rectangle 160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solidFill>
              <a:srgbClr val="2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61"/>
            <p:cNvSpPr>
              <a:spLocks noChangeArrowheads="1"/>
            </p:cNvSpPr>
            <p:nvPr/>
          </p:nvSpPr>
          <p:spPr bwMode="auto">
            <a:xfrm>
              <a:off x="4589463" y="2815432"/>
              <a:ext cx="492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62"/>
            <p:cNvSpPr>
              <a:spLocks/>
            </p:cNvSpPr>
            <p:nvPr/>
          </p:nvSpPr>
          <p:spPr bwMode="auto">
            <a:xfrm>
              <a:off x="5054600" y="2539207"/>
              <a:ext cx="796925" cy="1042988"/>
            </a:xfrm>
            <a:custGeom>
              <a:avLst/>
              <a:gdLst>
                <a:gd name="T0" fmla="*/ 179 w 496"/>
                <a:gd name="T1" fmla="*/ 59 h 650"/>
                <a:gd name="T2" fmla="*/ 401 w 496"/>
                <a:gd name="T3" fmla="*/ 112 h 650"/>
                <a:gd name="T4" fmla="*/ 463 w 496"/>
                <a:gd name="T5" fmla="*/ 303 h 650"/>
                <a:gd name="T6" fmla="*/ 442 w 496"/>
                <a:gd name="T7" fmla="*/ 442 h 650"/>
                <a:gd name="T8" fmla="*/ 440 w 496"/>
                <a:gd name="T9" fmla="*/ 495 h 650"/>
                <a:gd name="T10" fmla="*/ 237 w 496"/>
                <a:gd name="T11" fmla="*/ 649 h 650"/>
                <a:gd name="T12" fmla="*/ 54 w 496"/>
                <a:gd name="T13" fmla="*/ 499 h 650"/>
                <a:gd name="T14" fmla="*/ 58 w 496"/>
                <a:gd name="T15" fmla="*/ 446 h 650"/>
                <a:gd name="T16" fmla="*/ 38 w 496"/>
                <a:gd name="T17" fmla="*/ 295 h 650"/>
                <a:gd name="T18" fmla="*/ 179 w 496"/>
                <a:gd name="T19" fmla="*/ 59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6" h="650">
                  <a:moveTo>
                    <a:pt x="179" y="59"/>
                  </a:moveTo>
                  <a:cubicBezTo>
                    <a:pt x="197" y="27"/>
                    <a:pt x="342" y="0"/>
                    <a:pt x="401" y="112"/>
                  </a:cubicBezTo>
                  <a:cubicBezTo>
                    <a:pt x="460" y="224"/>
                    <a:pt x="430" y="263"/>
                    <a:pt x="463" y="303"/>
                  </a:cubicBezTo>
                  <a:cubicBezTo>
                    <a:pt x="496" y="343"/>
                    <a:pt x="465" y="434"/>
                    <a:pt x="442" y="442"/>
                  </a:cubicBezTo>
                  <a:cubicBezTo>
                    <a:pt x="420" y="450"/>
                    <a:pt x="429" y="481"/>
                    <a:pt x="440" y="495"/>
                  </a:cubicBezTo>
                  <a:cubicBezTo>
                    <a:pt x="487" y="552"/>
                    <a:pt x="419" y="650"/>
                    <a:pt x="237" y="649"/>
                  </a:cubicBezTo>
                  <a:cubicBezTo>
                    <a:pt x="42" y="647"/>
                    <a:pt x="4" y="534"/>
                    <a:pt x="54" y="499"/>
                  </a:cubicBezTo>
                  <a:cubicBezTo>
                    <a:pt x="70" y="488"/>
                    <a:pt x="76" y="466"/>
                    <a:pt x="58" y="446"/>
                  </a:cubicBezTo>
                  <a:cubicBezTo>
                    <a:pt x="41" y="427"/>
                    <a:pt x="0" y="354"/>
                    <a:pt x="38" y="295"/>
                  </a:cubicBezTo>
                  <a:cubicBezTo>
                    <a:pt x="77" y="235"/>
                    <a:pt x="43" y="59"/>
                    <a:pt x="179" y="59"/>
                  </a:cubicBezTo>
                </a:path>
              </a:pathLst>
            </a:custGeom>
            <a:solidFill>
              <a:srgbClr val="80604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63"/>
            <p:cNvSpPr>
              <a:spLocks/>
            </p:cNvSpPr>
            <p:nvPr/>
          </p:nvSpPr>
          <p:spPr bwMode="auto">
            <a:xfrm>
              <a:off x="4859338" y="3375819"/>
              <a:ext cx="1182688" cy="468313"/>
            </a:xfrm>
            <a:custGeom>
              <a:avLst/>
              <a:gdLst>
                <a:gd name="T0" fmla="*/ 438 w 737"/>
                <a:gd name="T1" fmla="*/ 0 h 292"/>
                <a:gd name="T2" fmla="*/ 295 w 737"/>
                <a:gd name="T3" fmla="*/ 7 h 292"/>
                <a:gd name="T4" fmla="*/ 79 w 737"/>
                <a:gd name="T5" fmla="*/ 115 h 292"/>
                <a:gd name="T6" fmla="*/ 0 w 737"/>
                <a:gd name="T7" fmla="*/ 292 h 292"/>
                <a:gd name="T8" fmla="*/ 737 w 737"/>
                <a:gd name="T9" fmla="*/ 292 h 292"/>
                <a:gd name="T10" fmla="*/ 658 w 737"/>
                <a:gd name="T11" fmla="*/ 115 h 292"/>
                <a:gd name="T12" fmla="*/ 438 w 737"/>
                <a:gd name="T13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7" h="292">
                  <a:moveTo>
                    <a:pt x="438" y="0"/>
                  </a:moveTo>
                  <a:cubicBezTo>
                    <a:pt x="437" y="3"/>
                    <a:pt x="296" y="5"/>
                    <a:pt x="295" y="7"/>
                  </a:cubicBezTo>
                  <a:cubicBezTo>
                    <a:pt x="250" y="70"/>
                    <a:pt x="155" y="98"/>
                    <a:pt x="79" y="115"/>
                  </a:cubicBezTo>
                  <a:cubicBezTo>
                    <a:pt x="3" y="132"/>
                    <a:pt x="0" y="228"/>
                    <a:pt x="0" y="292"/>
                  </a:cubicBezTo>
                  <a:cubicBezTo>
                    <a:pt x="737" y="292"/>
                    <a:pt x="737" y="292"/>
                    <a:pt x="737" y="292"/>
                  </a:cubicBezTo>
                  <a:cubicBezTo>
                    <a:pt x="737" y="228"/>
                    <a:pt x="736" y="132"/>
                    <a:pt x="658" y="115"/>
                  </a:cubicBezTo>
                  <a:cubicBezTo>
                    <a:pt x="581" y="97"/>
                    <a:pt x="480" y="66"/>
                    <a:pt x="438" y="0"/>
                  </a:cubicBezTo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164"/>
            <p:cNvSpPr>
              <a:spLocks/>
            </p:cNvSpPr>
            <p:nvPr/>
          </p:nvSpPr>
          <p:spPr bwMode="auto">
            <a:xfrm>
              <a:off x="5332413" y="3002757"/>
              <a:ext cx="236538" cy="571500"/>
            </a:xfrm>
            <a:custGeom>
              <a:avLst/>
              <a:gdLst>
                <a:gd name="T0" fmla="*/ 0 w 147"/>
                <a:gd name="T1" fmla="*/ 98 h 356"/>
                <a:gd name="T2" fmla="*/ 0 w 147"/>
                <a:gd name="T3" fmla="*/ 219 h 356"/>
                <a:gd name="T4" fmla="*/ 0 w 147"/>
                <a:gd name="T5" fmla="*/ 278 h 356"/>
                <a:gd name="T6" fmla="*/ 147 w 147"/>
                <a:gd name="T7" fmla="*/ 278 h 356"/>
                <a:gd name="T8" fmla="*/ 147 w 147"/>
                <a:gd name="T9" fmla="*/ 219 h 356"/>
                <a:gd name="T10" fmla="*/ 147 w 147"/>
                <a:gd name="T11" fmla="*/ 98 h 356"/>
                <a:gd name="T12" fmla="*/ 0 w 147"/>
                <a:gd name="T13" fmla="*/ 98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356">
                  <a:moveTo>
                    <a:pt x="0" y="98"/>
                  </a:moveTo>
                  <a:cubicBezTo>
                    <a:pt x="0" y="219"/>
                    <a:pt x="0" y="219"/>
                    <a:pt x="0" y="219"/>
                  </a:cubicBezTo>
                  <a:cubicBezTo>
                    <a:pt x="0" y="278"/>
                    <a:pt x="0" y="278"/>
                    <a:pt x="0" y="278"/>
                  </a:cubicBezTo>
                  <a:cubicBezTo>
                    <a:pt x="37" y="354"/>
                    <a:pt x="103" y="356"/>
                    <a:pt x="147" y="278"/>
                  </a:cubicBezTo>
                  <a:cubicBezTo>
                    <a:pt x="147" y="219"/>
                    <a:pt x="147" y="219"/>
                    <a:pt x="147" y="219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7" y="0"/>
                    <a:pt x="0" y="0"/>
                    <a:pt x="0" y="98"/>
                  </a:cubicBezTo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165"/>
            <p:cNvSpPr>
              <a:spLocks/>
            </p:cNvSpPr>
            <p:nvPr/>
          </p:nvSpPr>
          <p:spPr bwMode="auto">
            <a:xfrm>
              <a:off x="5670550" y="3012282"/>
              <a:ext cx="120650" cy="179388"/>
            </a:xfrm>
            <a:custGeom>
              <a:avLst/>
              <a:gdLst>
                <a:gd name="T0" fmla="*/ 57 w 75"/>
                <a:gd name="T1" fmla="*/ 7 h 111"/>
                <a:gd name="T2" fmla="*/ 11 w 75"/>
                <a:gd name="T3" fmla="*/ 43 h 111"/>
                <a:gd name="T4" fmla="*/ 18 w 75"/>
                <a:gd name="T5" fmla="*/ 104 h 111"/>
                <a:gd name="T6" fmla="*/ 64 w 75"/>
                <a:gd name="T7" fmla="*/ 68 h 111"/>
                <a:gd name="T8" fmla="*/ 57 w 75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11">
                  <a:moveTo>
                    <a:pt x="57" y="7"/>
                  </a:moveTo>
                  <a:cubicBezTo>
                    <a:pt x="43" y="0"/>
                    <a:pt x="22" y="17"/>
                    <a:pt x="11" y="43"/>
                  </a:cubicBezTo>
                  <a:cubicBezTo>
                    <a:pt x="0" y="70"/>
                    <a:pt x="3" y="97"/>
                    <a:pt x="18" y="104"/>
                  </a:cubicBezTo>
                  <a:cubicBezTo>
                    <a:pt x="33" y="111"/>
                    <a:pt x="53" y="94"/>
                    <a:pt x="64" y="68"/>
                  </a:cubicBezTo>
                  <a:cubicBezTo>
                    <a:pt x="75" y="41"/>
                    <a:pt x="72" y="14"/>
                    <a:pt x="57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66"/>
            <p:cNvSpPr>
              <a:spLocks/>
            </p:cNvSpPr>
            <p:nvPr/>
          </p:nvSpPr>
          <p:spPr bwMode="auto">
            <a:xfrm>
              <a:off x="5110163" y="3012282"/>
              <a:ext cx="120650" cy="179388"/>
            </a:xfrm>
            <a:custGeom>
              <a:avLst/>
              <a:gdLst>
                <a:gd name="T0" fmla="*/ 18 w 76"/>
                <a:gd name="T1" fmla="*/ 7 h 111"/>
                <a:gd name="T2" fmla="*/ 65 w 76"/>
                <a:gd name="T3" fmla="*/ 43 h 111"/>
                <a:gd name="T4" fmla="*/ 58 w 76"/>
                <a:gd name="T5" fmla="*/ 104 h 111"/>
                <a:gd name="T6" fmla="*/ 11 w 76"/>
                <a:gd name="T7" fmla="*/ 68 h 111"/>
                <a:gd name="T8" fmla="*/ 18 w 76"/>
                <a:gd name="T9" fmla="*/ 7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11">
                  <a:moveTo>
                    <a:pt x="18" y="7"/>
                  </a:moveTo>
                  <a:cubicBezTo>
                    <a:pt x="33" y="0"/>
                    <a:pt x="54" y="17"/>
                    <a:pt x="65" y="43"/>
                  </a:cubicBezTo>
                  <a:cubicBezTo>
                    <a:pt x="76" y="70"/>
                    <a:pt x="72" y="97"/>
                    <a:pt x="58" y="104"/>
                  </a:cubicBezTo>
                  <a:cubicBezTo>
                    <a:pt x="43" y="111"/>
                    <a:pt x="22" y="94"/>
                    <a:pt x="11" y="68"/>
                  </a:cubicBezTo>
                  <a:cubicBezTo>
                    <a:pt x="0" y="41"/>
                    <a:pt x="3" y="14"/>
                    <a:pt x="18" y="7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67"/>
            <p:cNvSpPr>
              <a:spLocks/>
            </p:cNvSpPr>
            <p:nvPr/>
          </p:nvSpPr>
          <p:spPr bwMode="auto">
            <a:xfrm>
              <a:off x="5332413" y="3304382"/>
              <a:ext cx="236538" cy="82550"/>
            </a:xfrm>
            <a:custGeom>
              <a:avLst/>
              <a:gdLst>
                <a:gd name="T0" fmla="*/ 147 w 147"/>
                <a:gd name="T1" fmla="*/ 0 h 51"/>
                <a:gd name="T2" fmla="*/ 0 w 147"/>
                <a:gd name="T3" fmla="*/ 0 h 51"/>
                <a:gd name="T4" fmla="*/ 0 w 147"/>
                <a:gd name="T5" fmla="*/ 5 h 51"/>
                <a:gd name="T6" fmla="*/ 73 w 147"/>
                <a:gd name="T7" fmla="*/ 51 h 51"/>
                <a:gd name="T8" fmla="*/ 147 w 147"/>
                <a:gd name="T9" fmla="*/ 4 h 51"/>
                <a:gd name="T10" fmla="*/ 147 w 147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7" h="51">
                  <a:moveTo>
                    <a:pt x="14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46" y="51"/>
                    <a:pt x="73" y="51"/>
                  </a:cubicBezTo>
                  <a:cubicBezTo>
                    <a:pt x="100" y="51"/>
                    <a:pt x="147" y="4"/>
                    <a:pt x="147" y="4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C4A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8"/>
            <p:cNvSpPr>
              <a:spLocks/>
            </p:cNvSpPr>
            <p:nvPr/>
          </p:nvSpPr>
          <p:spPr bwMode="auto">
            <a:xfrm>
              <a:off x="5126038" y="2639219"/>
              <a:ext cx="650875" cy="722313"/>
            </a:xfrm>
            <a:custGeom>
              <a:avLst/>
              <a:gdLst>
                <a:gd name="T0" fmla="*/ 203 w 406"/>
                <a:gd name="T1" fmla="*/ 450 h 450"/>
                <a:gd name="T2" fmla="*/ 30 w 406"/>
                <a:gd name="T3" fmla="*/ 266 h 450"/>
                <a:gd name="T4" fmla="*/ 203 w 406"/>
                <a:gd name="T5" fmla="*/ 0 h 450"/>
                <a:gd name="T6" fmla="*/ 375 w 406"/>
                <a:gd name="T7" fmla="*/ 266 h 450"/>
                <a:gd name="T8" fmla="*/ 203 w 406"/>
                <a:gd name="T9" fmla="*/ 450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6" h="450">
                  <a:moveTo>
                    <a:pt x="203" y="450"/>
                  </a:moveTo>
                  <a:cubicBezTo>
                    <a:pt x="157" y="450"/>
                    <a:pt x="60" y="374"/>
                    <a:pt x="30" y="266"/>
                  </a:cubicBezTo>
                  <a:cubicBezTo>
                    <a:pt x="0" y="157"/>
                    <a:pt x="57" y="0"/>
                    <a:pt x="203" y="0"/>
                  </a:cubicBezTo>
                  <a:cubicBezTo>
                    <a:pt x="349" y="0"/>
                    <a:pt x="406" y="157"/>
                    <a:pt x="375" y="266"/>
                  </a:cubicBezTo>
                  <a:cubicBezTo>
                    <a:pt x="346" y="374"/>
                    <a:pt x="249" y="450"/>
                    <a:pt x="203" y="450"/>
                  </a:cubicBezTo>
                  <a:close/>
                </a:path>
              </a:pathLst>
            </a:custGeom>
            <a:solidFill>
              <a:srgbClr val="F5D5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169"/>
            <p:cNvSpPr>
              <a:spLocks/>
            </p:cNvSpPr>
            <p:nvPr/>
          </p:nvSpPr>
          <p:spPr bwMode="auto">
            <a:xfrm>
              <a:off x="5122863" y="2618582"/>
              <a:ext cx="688975" cy="496888"/>
            </a:xfrm>
            <a:custGeom>
              <a:avLst/>
              <a:gdLst>
                <a:gd name="T0" fmla="*/ 170 w 430"/>
                <a:gd name="T1" fmla="*/ 148 h 310"/>
                <a:gd name="T2" fmla="*/ 73 w 430"/>
                <a:gd name="T3" fmla="*/ 226 h 310"/>
                <a:gd name="T4" fmla="*/ 43 w 430"/>
                <a:gd name="T5" fmla="*/ 301 h 310"/>
                <a:gd name="T6" fmla="*/ 18 w 430"/>
                <a:gd name="T7" fmla="*/ 145 h 310"/>
                <a:gd name="T8" fmla="*/ 173 w 430"/>
                <a:gd name="T9" fmla="*/ 4 h 310"/>
                <a:gd name="T10" fmla="*/ 326 w 430"/>
                <a:gd name="T11" fmla="*/ 47 h 310"/>
                <a:gd name="T12" fmla="*/ 367 w 430"/>
                <a:gd name="T13" fmla="*/ 310 h 310"/>
                <a:gd name="T14" fmla="*/ 282 w 430"/>
                <a:gd name="T15" fmla="*/ 105 h 310"/>
                <a:gd name="T16" fmla="*/ 170 w 430"/>
                <a:gd name="T17" fmla="*/ 148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310">
                  <a:moveTo>
                    <a:pt x="170" y="148"/>
                  </a:moveTo>
                  <a:cubicBezTo>
                    <a:pt x="135" y="223"/>
                    <a:pt x="120" y="246"/>
                    <a:pt x="73" y="226"/>
                  </a:cubicBezTo>
                  <a:cubicBezTo>
                    <a:pt x="25" y="206"/>
                    <a:pt x="34" y="262"/>
                    <a:pt x="43" y="301"/>
                  </a:cubicBezTo>
                  <a:cubicBezTo>
                    <a:pt x="0" y="248"/>
                    <a:pt x="5" y="197"/>
                    <a:pt x="18" y="145"/>
                  </a:cubicBezTo>
                  <a:cubicBezTo>
                    <a:pt x="33" y="88"/>
                    <a:pt x="105" y="2"/>
                    <a:pt x="173" y="4"/>
                  </a:cubicBezTo>
                  <a:cubicBezTo>
                    <a:pt x="210" y="0"/>
                    <a:pt x="266" y="5"/>
                    <a:pt x="326" y="47"/>
                  </a:cubicBezTo>
                  <a:cubicBezTo>
                    <a:pt x="430" y="122"/>
                    <a:pt x="395" y="290"/>
                    <a:pt x="367" y="310"/>
                  </a:cubicBezTo>
                  <a:cubicBezTo>
                    <a:pt x="394" y="155"/>
                    <a:pt x="328" y="186"/>
                    <a:pt x="282" y="105"/>
                  </a:cubicBezTo>
                  <a:cubicBezTo>
                    <a:pt x="267" y="69"/>
                    <a:pt x="209" y="67"/>
                    <a:pt x="170" y="148"/>
                  </a:cubicBezTo>
                  <a:close/>
                </a:path>
              </a:pathLst>
            </a:custGeom>
            <a:solidFill>
              <a:srgbClr val="80604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70"/>
            <p:cNvSpPr>
              <a:spLocks noChangeArrowheads="1"/>
            </p:cNvSpPr>
            <p:nvPr/>
          </p:nvSpPr>
          <p:spPr bwMode="auto">
            <a:xfrm>
              <a:off x="5435600" y="3544094"/>
              <a:ext cx="23813" cy="3000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71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72"/>
            <p:cNvSpPr>
              <a:spLocks/>
            </p:cNvSpPr>
            <p:nvPr/>
          </p:nvSpPr>
          <p:spPr bwMode="auto">
            <a:xfrm>
              <a:off x="5248275" y="3386932"/>
              <a:ext cx="200025" cy="244475"/>
            </a:xfrm>
            <a:custGeom>
              <a:avLst/>
              <a:gdLst>
                <a:gd name="T0" fmla="*/ 53 w 126"/>
                <a:gd name="T1" fmla="*/ 0 h 154"/>
                <a:gd name="T2" fmla="*/ 0 w 126"/>
                <a:gd name="T3" fmla="*/ 49 h 154"/>
                <a:gd name="T4" fmla="*/ 67 w 126"/>
                <a:gd name="T5" fmla="*/ 154 h 154"/>
                <a:gd name="T6" fmla="*/ 126 w 126"/>
                <a:gd name="T7" fmla="*/ 98 h 154"/>
                <a:gd name="T8" fmla="*/ 53 w 126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" h="154">
                  <a:moveTo>
                    <a:pt x="53" y="0"/>
                  </a:moveTo>
                  <a:lnTo>
                    <a:pt x="0" y="49"/>
                  </a:lnTo>
                  <a:lnTo>
                    <a:pt x="67" y="154"/>
                  </a:lnTo>
                  <a:lnTo>
                    <a:pt x="126" y="98"/>
                  </a:lnTo>
                  <a:lnTo>
                    <a:pt x="5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73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74"/>
            <p:cNvSpPr>
              <a:spLocks/>
            </p:cNvSpPr>
            <p:nvPr/>
          </p:nvSpPr>
          <p:spPr bwMode="auto">
            <a:xfrm>
              <a:off x="5448300" y="3385344"/>
              <a:ext cx="204788" cy="246063"/>
            </a:xfrm>
            <a:custGeom>
              <a:avLst/>
              <a:gdLst>
                <a:gd name="T0" fmla="*/ 76 w 129"/>
                <a:gd name="T1" fmla="*/ 0 h 155"/>
                <a:gd name="T2" fmla="*/ 129 w 129"/>
                <a:gd name="T3" fmla="*/ 52 h 155"/>
                <a:gd name="T4" fmla="*/ 59 w 129"/>
                <a:gd name="T5" fmla="*/ 155 h 155"/>
                <a:gd name="T6" fmla="*/ 0 w 129"/>
                <a:gd name="T7" fmla="*/ 99 h 155"/>
                <a:gd name="T8" fmla="*/ 76 w 129"/>
                <a:gd name="T9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155">
                  <a:moveTo>
                    <a:pt x="76" y="0"/>
                  </a:moveTo>
                  <a:lnTo>
                    <a:pt x="129" y="52"/>
                  </a:lnTo>
                  <a:lnTo>
                    <a:pt x="59" y="155"/>
                  </a:lnTo>
                  <a:lnTo>
                    <a:pt x="0" y="99"/>
                  </a:lnTo>
                  <a:lnTo>
                    <a:pt x="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75"/>
            <p:cNvSpPr>
              <a:spLocks noEditPoints="1"/>
            </p:cNvSpPr>
            <p:nvPr/>
          </p:nvSpPr>
          <p:spPr bwMode="auto">
            <a:xfrm>
              <a:off x="5200650" y="2972594"/>
              <a:ext cx="508000" cy="184150"/>
            </a:xfrm>
            <a:custGeom>
              <a:avLst/>
              <a:gdLst>
                <a:gd name="T0" fmla="*/ 236 w 316"/>
                <a:gd name="T1" fmla="*/ 114 h 115"/>
                <a:gd name="T2" fmla="*/ 240 w 316"/>
                <a:gd name="T3" fmla="*/ 114 h 115"/>
                <a:gd name="T4" fmla="*/ 297 w 316"/>
                <a:gd name="T5" fmla="*/ 68 h 115"/>
                <a:gd name="T6" fmla="*/ 310 w 316"/>
                <a:gd name="T7" fmla="*/ 30 h 115"/>
                <a:gd name="T8" fmla="*/ 316 w 316"/>
                <a:gd name="T9" fmla="*/ 16 h 115"/>
                <a:gd name="T10" fmla="*/ 307 w 316"/>
                <a:gd name="T11" fmla="*/ 5 h 115"/>
                <a:gd name="T12" fmla="*/ 238 w 316"/>
                <a:gd name="T13" fmla="*/ 2 h 115"/>
                <a:gd name="T14" fmla="*/ 238 w 316"/>
                <a:gd name="T15" fmla="*/ 9 h 115"/>
                <a:gd name="T16" fmla="*/ 285 w 316"/>
                <a:gd name="T17" fmla="*/ 14 h 115"/>
                <a:gd name="T18" fmla="*/ 283 w 316"/>
                <a:gd name="T19" fmla="*/ 86 h 115"/>
                <a:gd name="T20" fmla="*/ 236 w 316"/>
                <a:gd name="T21" fmla="*/ 108 h 115"/>
                <a:gd name="T22" fmla="*/ 236 w 316"/>
                <a:gd name="T23" fmla="*/ 114 h 115"/>
                <a:gd name="T24" fmla="*/ 158 w 316"/>
                <a:gd name="T25" fmla="*/ 15 h 115"/>
                <a:gd name="T26" fmla="*/ 84 w 316"/>
                <a:gd name="T27" fmla="*/ 2 h 115"/>
                <a:gd name="T28" fmla="*/ 78 w 316"/>
                <a:gd name="T29" fmla="*/ 2 h 115"/>
                <a:gd name="T30" fmla="*/ 78 w 316"/>
                <a:gd name="T31" fmla="*/ 9 h 115"/>
                <a:gd name="T32" fmla="*/ 130 w 316"/>
                <a:gd name="T33" fmla="*/ 27 h 115"/>
                <a:gd name="T34" fmla="*/ 99 w 316"/>
                <a:gd name="T35" fmla="*/ 103 h 115"/>
                <a:gd name="T36" fmla="*/ 76 w 316"/>
                <a:gd name="T37" fmla="*/ 108 h 115"/>
                <a:gd name="T38" fmla="*/ 76 w 316"/>
                <a:gd name="T39" fmla="*/ 115 h 115"/>
                <a:gd name="T40" fmla="*/ 130 w 316"/>
                <a:gd name="T41" fmla="*/ 80 h 115"/>
                <a:gd name="T42" fmla="*/ 157 w 316"/>
                <a:gd name="T43" fmla="*/ 41 h 115"/>
                <a:gd name="T44" fmla="*/ 183 w 316"/>
                <a:gd name="T45" fmla="*/ 79 h 115"/>
                <a:gd name="T46" fmla="*/ 236 w 316"/>
                <a:gd name="T47" fmla="*/ 114 h 115"/>
                <a:gd name="T48" fmla="*/ 236 w 316"/>
                <a:gd name="T49" fmla="*/ 108 h 115"/>
                <a:gd name="T50" fmla="*/ 211 w 316"/>
                <a:gd name="T51" fmla="*/ 103 h 115"/>
                <a:gd name="T52" fmla="*/ 185 w 316"/>
                <a:gd name="T53" fmla="*/ 27 h 115"/>
                <a:gd name="T54" fmla="*/ 238 w 316"/>
                <a:gd name="T55" fmla="*/ 9 h 115"/>
                <a:gd name="T56" fmla="*/ 238 w 316"/>
                <a:gd name="T57" fmla="*/ 2 h 115"/>
                <a:gd name="T58" fmla="*/ 233 w 316"/>
                <a:gd name="T59" fmla="*/ 2 h 115"/>
                <a:gd name="T60" fmla="*/ 158 w 316"/>
                <a:gd name="T61" fmla="*/ 15 h 115"/>
                <a:gd name="T62" fmla="*/ 78 w 316"/>
                <a:gd name="T63" fmla="*/ 2 h 115"/>
                <a:gd name="T64" fmla="*/ 9 w 316"/>
                <a:gd name="T65" fmla="*/ 6 h 115"/>
                <a:gd name="T66" fmla="*/ 0 w 316"/>
                <a:gd name="T67" fmla="*/ 17 h 115"/>
                <a:gd name="T68" fmla="*/ 5 w 316"/>
                <a:gd name="T69" fmla="*/ 31 h 115"/>
                <a:gd name="T70" fmla="*/ 15 w 316"/>
                <a:gd name="T71" fmla="*/ 69 h 115"/>
                <a:gd name="T72" fmla="*/ 69 w 316"/>
                <a:gd name="T73" fmla="*/ 114 h 115"/>
                <a:gd name="T74" fmla="*/ 76 w 316"/>
                <a:gd name="T75" fmla="*/ 115 h 115"/>
                <a:gd name="T76" fmla="*/ 76 w 316"/>
                <a:gd name="T77" fmla="*/ 108 h 115"/>
                <a:gd name="T78" fmla="*/ 28 w 316"/>
                <a:gd name="T79" fmla="*/ 86 h 115"/>
                <a:gd name="T80" fmla="*/ 31 w 316"/>
                <a:gd name="T81" fmla="*/ 14 h 115"/>
                <a:gd name="T82" fmla="*/ 78 w 316"/>
                <a:gd name="T83" fmla="*/ 9 h 115"/>
                <a:gd name="T84" fmla="*/ 78 w 316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6" h="115">
                  <a:moveTo>
                    <a:pt x="236" y="114"/>
                  </a:moveTo>
                  <a:cubicBezTo>
                    <a:pt x="237" y="114"/>
                    <a:pt x="239" y="114"/>
                    <a:pt x="240" y="114"/>
                  </a:cubicBezTo>
                  <a:cubicBezTo>
                    <a:pt x="282" y="110"/>
                    <a:pt x="293" y="92"/>
                    <a:pt x="297" y="68"/>
                  </a:cubicBezTo>
                  <a:cubicBezTo>
                    <a:pt x="302" y="42"/>
                    <a:pt x="303" y="33"/>
                    <a:pt x="310" y="30"/>
                  </a:cubicBezTo>
                  <a:cubicBezTo>
                    <a:pt x="314" y="28"/>
                    <a:pt x="316" y="23"/>
                    <a:pt x="316" y="16"/>
                  </a:cubicBezTo>
                  <a:cubicBezTo>
                    <a:pt x="315" y="9"/>
                    <a:pt x="315" y="8"/>
                    <a:pt x="307" y="5"/>
                  </a:cubicBezTo>
                  <a:cubicBezTo>
                    <a:pt x="301" y="3"/>
                    <a:pt x="265" y="0"/>
                    <a:pt x="238" y="2"/>
                  </a:cubicBezTo>
                  <a:cubicBezTo>
                    <a:pt x="238" y="9"/>
                    <a:pt x="238" y="9"/>
                    <a:pt x="238" y="9"/>
                  </a:cubicBezTo>
                  <a:cubicBezTo>
                    <a:pt x="259" y="8"/>
                    <a:pt x="279" y="10"/>
                    <a:pt x="285" y="14"/>
                  </a:cubicBezTo>
                  <a:cubicBezTo>
                    <a:pt x="299" y="23"/>
                    <a:pt x="295" y="65"/>
                    <a:pt x="283" y="86"/>
                  </a:cubicBezTo>
                  <a:cubicBezTo>
                    <a:pt x="276" y="100"/>
                    <a:pt x="255" y="107"/>
                    <a:pt x="236" y="108"/>
                  </a:cubicBezTo>
                  <a:lnTo>
                    <a:pt x="236" y="114"/>
                  </a:lnTo>
                  <a:close/>
                  <a:moveTo>
                    <a:pt x="158" y="15"/>
                  </a:moveTo>
                  <a:cubicBezTo>
                    <a:pt x="148" y="16"/>
                    <a:pt x="110" y="5"/>
                    <a:pt x="84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9" y="10"/>
                    <a:pt x="122" y="15"/>
                    <a:pt x="130" y="27"/>
                  </a:cubicBezTo>
                  <a:cubicBezTo>
                    <a:pt x="143" y="46"/>
                    <a:pt x="120" y="93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6" y="115"/>
                    <a:pt x="76" y="115"/>
                    <a:pt x="76" y="115"/>
                  </a:cubicBezTo>
                  <a:cubicBezTo>
                    <a:pt x="112" y="115"/>
                    <a:pt x="125" y="89"/>
                    <a:pt x="130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8" y="41"/>
                    <a:pt x="175" y="63"/>
                    <a:pt x="183" y="79"/>
                  </a:cubicBezTo>
                  <a:cubicBezTo>
                    <a:pt x="187" y="88"/>
                    <a:pt x="198" y="115"/>
                    <a:pt x="236" y="114"/>
                  </a:cubicBezTo>
                  <a:cubicBezTo>
                    <a:pt x="236" y="108"/>
                    <a:pt x="236" y="108"/>
                    <a:pt x="236" y="108"/>
                  </a:cubicBezTo>
                  <a:cubicBezTo>
                    <a:pt x="227" y="108"/>
                    <a:pt x="218" y="106"/>
                    <a:pt x="211" y="103"/>
                  </a:cubicBezTo>
                  <a:cubicBezTo>
                    <a:pt x="191" y="93"/>
                    <a:pt x="171" y="46"/>
                    <a:pt x="185" y="27"/>
                  </a:cubicBezTo>
                  <a:cubicBezTo>
                    <a:pt x="194" y="15"/>
                    <a:pt x="216" y="10"/>
                    <a:pt x="238" y="9"/>
                  </a:cubicBezTo>
                  <a:cubicBezTo>
                    <a:pt x="238" y="2"/>
                    <a:pt x="238" y="2"/>
                    <a:pt x="238" y="2"/>
                  </a:cubicBezTo>
                  <a:cubicBezTo>
                    <a:pt x="236" y="2"/>
                    <a:pt x="235" y="2"/>
                    <a:pt x="233" y="2"/>
                  </a:cubicBezTo>
                  <a:cubicBezTo>
                    <a:pt x="209" y="4"/>
                    <a:pt x="179" y="15"/>
                    <a:pt x="158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9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0" y="29"/>
                    <a:pt x="5" y="31"/>
                  </a:cubicBezTo>
                  <a:cubicBezTo>
                    <a:pt x="12" y="33"/>
                    <a:pt x="12" y="42"/>
                    <a:pt x="15" y="69"/>
                  </a:cubicBezTo>
                  <a:cubicBezTo>
                    <a:pt x="18" y="92"/>
                    <a:pt x="28" y="111"/>
                    <a:pt x="69" y="114"/>
                  </a:cubicBezTo>
                  <a:cubicBezTo>
                    <a:pt x="72" y="115"/>
                    <a:pt x="74" y="115"/>
                    <a:pt x="76" y="115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8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26808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76"/>
            <p:cNvSpPr>
              <a:spLocks/>
            </p:cNvSpPr>
            <p:nvPr/>
          </p:nvSpPr>
          <p:spPr bwMode="auto">
            <a:xfrm>
              <a:off x="5448300" y="3542507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4797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7"/>
            <p:cNvSpPr>
              <a:spLocks/>
            </p:cNvSpPr>
            <p:nvPr/>
          </p:nvSpPr>
          <p:spPr bwMode="auto">
            <a:xfrm>
              <a:off x="5332413" y="3382169"/>
              <a:ext cx="236538" cy="160338"/>
            </a:xfrm>
            <a:custGeom>
              <a:avLst/>
              <a:gdLst>
                <a:gd name="T0" fmla="*/ 147 w 147"/>
                <a:gd name="T1" fmla="*/ 0 h 100"/>
                <a:gd name="T2" fmla="*/ 72 w 147"/>
                <a:gd name="T3" fmla="*/ 97 h 100"/>
                <a:gd name="T4" fmla="*/ 0 w 147"/>
                <a:gd name="T5" fmla="*/ 0 h 100"/>
                <a:gd name="T6" fmla="*/ 0 w 147"/>
                <a:gd name="T7" fmla="*/ 3 h 100"/>
                <a:gd name="T8" fmla="*/ 72 w 147"/>
                <a:gd name="T9" fmla="*/ 100 h 100"/>
                <a:gd name="T10" fmla="*/ 72 w 147"/>
                <a:gd name="T11" fmla="*/ 100 h 100"/>
                <a:gd name="T12" fmla="*/ 147 w 147"/>
                <a:gd name="T13" fmla="*/ 2 h 100"/>
                <a:gd name="T14" fmla="*/ 147 w 147"/>
                <a:gd name="T1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" h="100">
                  <a:moveTo>
                    <a:pt x="147" y="0"/>
                  </a:moveTo>
                  <a:cubicBezTo>
                    <a:pt x="72" y="97"/>
                    <a:pt x="72" y="97"/>
                    <a:pt x="72" y="9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147" y="2"/>
                    <a:pt x="147" y="2"/>
                    <a:pt x="147" y="2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E9CA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8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79"/>
            <p:cNvSpPr>
              <a:spLocks/>
            </p:cNvSpPr>
            <p:nvPr/>
          </p:nvSpPr>
          <p:spPr bwMode="auto">
            <a:xfrm>
              <a:off x="3284538" y="3305969"/>
              <a:ext cx="1247775" cy="566738"/>
            </a:xfrm>
            <a:custGeom>
              <a:avLst/>
              <a:gdLst>
                <a:gd name="T0" fmla="*/ 311 w 777"/>
                <a:gd name="T1" fmla="*/ 0 h 353"/>
                <a:gd name="T2" fmla="*/ 67 w 777"/>
                <a:gd name="T3" fmla="*/ 134 h 353"/>
                <a:gd name="T4" fmla="*/ 0 w 777"/>
                <a:gd name="T5" fmla="*/ 353 h 353"/>
                <a:gd name="T6" fmla="*/ 389 w 777"/>
                <a:gd name="T7" fmla="*/ 353 h 353"/>
                <a:gd name="T8" fmla="*/ 777 w 777"/>
                <a:gd name="T9" fmla="*/ 353 h 353"/>
                <a:gd name="T10" fmla="*/ 710 w 777"/>
                <a:gd name="T11" fmla="*/ 134 h 353"/>
                <a:gd name="T12" fmla="*/ 468 w 777"/>
                <a:gd name="T13" fmla="*/ 2 h 353"/>
                <a:gd name="T14" fmla="*/ 311 w 777"/>
                <a:gd name="T15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3">
                  <a:moveTo>
                    <a:pt x="311" y="0"/>
                  </a:moveTo>
                  <a:cubicBezTo>
                    <a:pt x="139" y="76"/>
                    <a:pt x="88" y="116"/>
                    <a:pt x="67" y="134"/>
                  </a:cubicBezTo>
                  <a:cubicBezTo>
                    <a:pt x="36" y="162"/>
                    <a:pt x="19" y="265"/>
                    <a:pt x="0" y="353"/>
                  </a:cubicBezTo>
                  <a:cubicBezTo>
                    <a:pt x="389" y="353"/>
                    <a:pt x="389" y="353"/>
                    <a:pt x="389" y="353"/>
                  </a:cubicBezTo>
                  <a:cubicBezTo>
                    <a:pt x="777" y="353"/>
                    <a:pt x="777" y="353"/>
                    <a:pt x="777" y="353"/>
                  </a:cubicBezTo>
                  <a:cubicBezTo>
                    <a:pt x="759" y="265"/>
                    <a:pt x="741" y="162"/>
                    <a:pt x="710" y="134"/>
                  </a:cubicBezTo>
                  <a:cubicBezTo>
                    <a:pt x="690" y="116"/>
                    <a:pt x="640" y="77"/>
                    <a:pt x="468" y="2"/>
                  </a:cubicBezTo>
                  <a:cubicBezTo>
                    <a:pt x="311" y="0"/>
                    <a:pt x="311" y="0"/>
                    <a:pt x="311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80"/>
            <p:cNvSpPr>
              <a:spLocks/>
            </p:cNvSpPr>
            <p:nvPr/>
          </p:nvSpPr>
          <p:spPr bwMode="auto">
            <a:xfrm>
              <a:off x="3775075" y="2902744"/>
              <a:ext cx="266700" cy="560388"/>
            </a:xfrm>
            <a:custGeom>
              <a:avLst/>
              <a:gdLst>
                <a:gd name="T0" fmla="*/ 0 w 167"/>
                <a:gd name="T1" fmla="*/ 102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2 h 349"/>
                <a:gd name="T12" fmla="*/ 0 w 167"/>
                <a:gd name="T13" fmla="*/ 10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2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2"/>
                    <a:pt x="167" y="102"/>
                    <a:pt x="167" y="102"/>
                  </a:cubicBezTo>
                  <a:cubicBezTo>
                    <a:pt x="167" y="0"/>
                    <a:pt x="0" y="0"/>
                    <a:pt x="0" y="102"/>
                  </a:cubicBezTo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81"/>
            <p:cNvSpPr>
              <a:spLocks/>
            </p:cNvSpPr>
            <p:nvPr/>
          </p:nvSpPr>
          <p:spPr bwMode="auto">
            <a:xfrm>
              <a:off x="3597275" y="2866232"/>
              <a:ext cx="112713" cy="165100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0 w 70"/>
                <a:gd name="T5" fmla="*/ 97 h 102"/>
                <a:gd name="T6" fmla="*/ 8 w 70"/>
                <a:gd name="T7" fmla="*/ 59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3" y="17"/>
                    <a:pt x="62" y="42"/>
                  </a:cubicBezTo>
                  <a:cubicBezTo>
                    <a:pt x="70" y="67"/>
                    <a:pt x="65" y="92"/>
                    <a:pt x="50" y="97"/>
                  </a:cubicBezTo>
                  <a:cubicBezTo>
                    <a:pt x="35" y="102"/>
                    <a:pt x="17" y="85"/>
                    <a:pt x="8" y="59"/>
                  </a:cubicBezTo>
                  <a:cubicBezTo>
                    <a:pt x="0" y="34"/>
                    <a:pt x="5" y="10"/>
                    <a:pt x="2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82"/>
            <p:cNvSpPr>
              <a:spLocks/>
            </p:cNvSpPr>
            <p:nvPr/>
          </p:nvSpPr>
          <p:spPr bwMode="auto">
            <a:xfrm>
              <a:off x="4106863" y="2866232"/>
              <a:ext cx="112713" cy="165100"/>
            </a:xfrm>
            <a:custGeom>
              <a:avLst/>
              <a:gdLst>
                <a:gd name="T0" fmla="*/ 50 w 70"/>
                <a:gd name="T1" fmla="*/ 5 h 102"/>
                <a:gd name="T2" fmla="*/ 8 w 70"/>
                <a:gd name="T3" fmla="*/ 42 h 102"/>
                <a:gd name="T4" fmla="*/ 20 w 70"/>
                <a:gd name="T5" fmla="*/ 97 h 102"/>
                <a:gd name="T6" fmla="*/ 61 w 70"/>
                <a:gd name="T7" fmla="*/ 59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5" y="0"/>
                    <a:pt x="16" y="17"/>
                    <a:pt x="8" y="42"/>
                  </a:cubicBezTo>
                  <a:cubicBezTo>
                    <a:pt x="0" y="67"/>
                    <a:pt x="5" y="92"/>
                    <a:pt x="20" y="97"/>
                  </a:cubicBezTo>
                  <a:cubicBezTo>
                    <a:pt x="34" y="102"/>
                    <a:pt x="53" y="85"/>
                    <a:pt x="61" y="59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83"/>
            <p:cNvSpPr>
              <a:spLocks/>
            </p:cNvSpPr>
            <p:nvPr/>
          </p:nvSpPr>
          <p:spPr bwMode="auto">
            <a:xfrm>
              <a:off x="3722688" y="3437732"/>
              <a:ext cx="354013" cy="434975"/>
            </a:xfrm>
            <a:custGeom>
              <a:avLst/>
              <a:gdLst>
                <a:gd name="T0" fmla="*/ 116 w 220"/>
                <a:gd name="T1" fmla="*/ 0 h 271"/>
                <a:gd name="T2" fmla="*/ 0 w 220"/>
                <a:gd name="T3" fmla="*/ 35 h 271"/>
                <a:gd name="T4" fmla="*/ 44 w 220"/>
                <a:gd name="T5" fmla="*/ 271 h 271"/>
                <a:gd name="T6" fmla="*/ 202 w 220"/>
                <a:gd name="T7" fmla="*/ 271 h 271"/>
                <a:gd name="T8" fmla="*/ 220 w 220"/>
                <a:gd name="T9" fmla="*/ 36 h 271"/>
                <a:gd name="T10" fmla="*/ 116 w 220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71">
                  <a:moveTo>
                    <a:pt x="116" y="0"/>
                  </a:moveTo>
                  <a:cubicBezTo>
                    <a:pt x="116" y="0"/>
                    <a:pt x="0" y="28"/>
                    <a:pt x="0" y="35"/>
                  </a:cubicBezTo>
                  <a:cubicBezTo>
                    <a:pt x="0" y="42"/>
                    <a:pt x="44" y="271"/>
                    <a:pt x="44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0" y="36"/>
                    <a:pt x="220" y="36"/>
                    <a:pt x="220" y="36"/>
                  </a:cubicBezTo>
                  <a:cubicBezTo>
                    <a:pt x="116" y="0"/>
                    <a:pt x="116" y="0"/>
                    <a:pt x="116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84"/>
            <p:cNvSpPr>
              <a:spLocks/>
            </p:cNvSpPr>
            <p:nvPr/>
          </p:nvSpPr>
          <p:spPr bwMode="auto">
            <a:xfrm>
              <a:off x="3598863" y="3312319"/>
              <a:ext cx="234950" cy="560388"/>
            </a:xfrm>
            <a:custGeom>
              <a:avLst/>
              <a:gdLst>
                <a:gd name="T0" fmla="*/ 111 w 148"/>
                <a:gd name="T1" fmla="*/ 0 h 353"/>
                <a:gd name="T2" fmla="*/ 111 w 148"/>
                <a:gd name="T3" fmla="*/ 38 h 353"/>
                <a:gd name="T4" fmla="*/ 148 w 148"/>
                <a:gd name="T5" fmla="*/ 353 h 353"/>
                <a:gd name="T6" fmla="*/ 84 w 148"/>
                <a:gd name="T7" fmla="*/ 353 h 353"/>
                <a:gd name="T8" fmla="*/ 15 w 148"/>
                <a:gd name="T9" fmla="*/ 213 h 353"/>
                <a:gd name="T10" fmla="*/ 81 w 148"/>
                <a:gd name="T11" fmla="*/ 168 h 353"/>
                <a:gd name="T12" fmla="*/ 0 w 148"/>
                <a:gd name="T13" fmla="*/ 131 h 353"/>
                <a:gd name="T14" fmla="*/ 75 w 148"/>
                <a:gd name="T15" fmla="*/ 16 h 353"/>
                <a:gd name="T16" fmla="*/ 111 w 148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8" h="353">
                  <a:moveTo>
                    <a:pt x="111" y="0"/>
                  </a:moveTo>
                  <a:lnTo>
                    <a:pt x="111" y="38"/>
                  </a:lnTo>
                  <a:lnTo>
                    <a:pt x="148" y="353"/>
                  </a:lnTo>
                  <a:lnTo>
                    <a:pt x="84" y="353"/>
                  </a:lnTo>
                  <a:lnTo>
                    <a:pt x="15" y="213"/>
                  </a:lnTo>
                  <a:lnTo>
                    <a:pt x="81" y="168"/>
                  </a:lnTo>
                  <a:lnTo>
                    <a:pt x="0" y="131"/>
                  </a:lnTo>
                  <a:lnTo>
                    <a:pt x="75" y="1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85"/>
            <p:cNvSpPr>
              <a:spLocks/>
            </p:cNvSpPr>
            <p:nvPr/>
          </p:nvSpPr>
          <p:spPr bwMode="auto">
            <a:xfrm>
              <a:off x="3984625" y="3312319"/>
              <a:ext cx="233363" cy="560388"/>
            </a:xfrm>
            <a:custGeom>
              <a:avLst/>
              <a:gdLst>
                <a:gd name="T0" fmla="*/ 36 w 147"/>
                <a:gd name="T1" fmla="*/ 0 h 353"/>
                <a:gd name="T2" fmla="*/ 36 w 147"/>
                <a:gd name="T3" fmla="*/ 38 h 353"/>
                <a:gd name="T4" fmla="*/ 0 w 147"/>
                <a:gd name="T5" fmla="*/ 353 h 353"/>
                <a:gd name="T6" fmla="*/ 63 w 147"/>
                <a:gd name="T7" fmla="*/ 353 h 353"/>
                <a:gd name="T8" fmla="*/ 131 w 147"/>
                <a:gd name="T9" fmla="*/ 213 h 353"/>
                <a:gd name="T10" fmla="*/ 66 w 147"/>
                <a:gd name="T11" fmla="*/ 168 h 353"/>
                <a:gd name="T12" fmla="*/ 147 w 147"/>
                <a:gd name="T13" fmla="*/ 131 h 353"/>
                <a:gd name="T14" fmla="*/ 81 w 147"/>
                <a:gd name="T15" fmla="*/ 19 h 353"/>
                <a:gd name="T16" fmla="*/ 36 w 147"/>
                <a:gd name="T17" fmla="*/ 0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3">
                  <a:moveTo>
                    <a:pt x="36" y="0"/>
                  </a:moveTo>
                  <a:lnTo>
                    <a:pt x="36" y="38"/>
                  </a:lnTo>
                  <a:lnTo>
                    <a:pt x="0" y="353"/>
                  </a:lnTo>
                  <a:lnTo>
                    <a:pt x="63" y="353"/>
                  </a:lnTo>
                  <a:lnTo>
                    <a:pt x="131" y="213"/>
                  </a:lnTo>
                  <a:lnTo>
                    <a:pt x="66" y="168"/>
                  </a:lnTo>
                  <a:lnTo>
                    <a:pt x="147" y="131"/>
                  </a:lnTo>
                  <a:lnTo>
                    <a:pt x="81" y="19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05F5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86"/>
            <p:cNvSpPr>
              <a:spLocks/>
            </p:cNvSpPr>
            <p:nvPr/>
          </p:nvSpPr>
          <p:spPr bwMode="auto">
            <a:xfrm>
              <a:off x="3851275" y="3437732"/>
              <a:ext cx="115888" cy="112713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1 w 72"/>
                <a:gd name="T5" fmla="*/ 70 h 70"/>
                <a:gd name="T6" fmla="*/ 72 w 72"/>
                <a:gd name="T7" fmla="*/ 39 h 70"/>
                <a:gd name="T8" fmla="*/ 36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0" y="70"/>
                    <a:pt x="41" y="70"/>
                    <a:pt x="51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7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88"/>
            <p:cNvSpPr>
              <a:spLocks/>
            </p:cNvSpPr>
            <p:nvPr/>
          </p:nvSpPr>
          <p:spPr bwMode="auto">
            <a:xfrm>
              <a:off x="3836988" y="3550444"/>
              <a:ext cx="142875" cy="322263"/>
            </a:xfrm>
            <a:custGeom>
              <a:avLst/>
              <a:gdLst>
                <a:gd name="T0" fmla="*/ 29 w 90"/>
                <a:gd name="T1" fmla="*/ 0 h 203"/>
                <a:gd name="T2" fmla="*/ 0 w 90"/>
                <a:gd name="T3" fmla="*/ 203 h 203"/>
                <a:gd name="T4" fmla="*/ 90 w 90"/>
                <a:gd name="T5" fmla="*/ 203 h 203"/>
                <a:gd name="T6" fmla="*/ 61 w 90"/>
                <a:gd name="T7" fmla="*/ 0 h 203"/>
                <a:gd name="T8" fmla="*/ 29 w 90"/>
                <a:gd name="T9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3">
                  <a:moveTo>
                    <a:pt x="29" y="0"/>
                  </a:moveTo>
                  <a:lnTo>
                    <a:pt x="0" y="203"/>
                  </a:lnTo>
                  <a:lnTo>
                    <a:pt x="90" y="203"/>
                  </a:lnTo>
                  <a:lnTo>
                    <a:pt x="61" y="0"/>
                  </a:lnTo>
                  <a:lnTo>
                    <a:pt x="2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89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90"/>
            <p:cNvSpPr>
              <a:spLocks/>
            </p:cNvSpPr>
            <p:nvPr/>
          </p:nvSpPr>
          <p:spPr bwMode="auto">
            <a:xfrm>
              <a:off x="3762375" y="3271044"/>
              <a:ext cx="146050" cy="282575"/>
            </a:xfrm>
            <a:custGeom>
              <a:avLst/>
              <a:gdLst>
                <a:gd name="T0" fmla="*/ 8 w 92"/>
                <a:gd name="T1" fmla="*/ 0 h 178"/>
                <a:gd name="T2" fmla="*/ 0 w 92"/>
                <a:gd name="T3" fmla="*/ 29 h 178"/>
                <a:gd name="T4" fmla="*/ 21 w 92"/>
                <a:gd name="T5" fmla="*/ 178 h 178"/>
                <a:gd name="T6" fmla="*/ 92 w 92"/>
                <a:gd name="T7" fmla="*/ 105 h 178"/>
                <a:gd name="T8" fmla="*/ 8 w 92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2" y="105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91"/>
            <p:cNvSpPr>
              <a:spLocks/>
            </p:cNvSpPr>
            <p:nvPr/>
          </p:nvSpPr>
          <p:spPr bwMode="auto">
            <a:xfrm>
              <a:off x="3775075" y="3215482"/>
              <a:ext cx="266700" cy="92075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4 w 167"/>
                <a:gd name="T5" fmla="*/ 58 h 58"/>
                <a:gd name="T6" fmla="*/ 86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3" y="56"/>
                    <a:pt x="84" y="58"/>
                  </a:cubicBezTo>
                  <a:cubicBezTo>
                    <a:pt x="84" y="58"/>
                    <a:pt x="85" y="58"/>
                    <a:pt x="86" y="58"/>
                  </a:cubicBezTo>
                  <a:cubicBezTo>
                    <a:pt x="126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CAF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92"/>
            <p:cNvSpPr>
              <a:spLocks/>
            </p:cNvSpPr>
            <p:nvPr/>
          </p:nvSpPr>
          <p:spPr bwMode="auto">
            <a:xfrm>
              <a:off x="3582988" y="2442369"/>
              <a:ext cx="685800" cy="682625"/>
            </a:xfrm>
            <a:custGeom>
              <a:avLst/>
              <a:gdLst>
                <a:gd name="T0" fmla="*/ 335 w 427"/>
                <a:gd name="T1" fmla="*/ 61 h 425"/>
                <a:gd name="T2" fmla="*/ 403 w 427"/>
                <a:gd name="T3" fmla="*/ 129 h 425"/>
                <a:gd name="T4" fmla="*/ 207 w 427"/>
                <a:gd name="T5" fmla="*/ 424 h 425"/>
                <a:gd name="T6" fmla="*/ 33 w 427"/>
                <a:gd name="T7" fmla="*/ 332 h 425"/>
                <a:gd name="T8" fmla="*/ 50 w 427"/>
                <a:gd name="T9" fmla="*/ 82 h 425"/>
                <a:gd name="T10" fmla="*/ 335 w 427"/>
                <a:gd name="T11" fmla="*/ 61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7" h="425">
                  <a:moveTo>
                    <a:pt x="335" y="61"/>
                  </a:moveTo>
                  <a:cubicBezTo>
                    <a:pt x="373" y="67"/>
                    <a:pt x="394" y="93"/>
                    <a:pt x="403" y="129"/>
                  </a:cubicBezTo>
                  <a:cubicBezTo>
                    <a:pt x="427" y="221"/>
                    <a:pt x="377" y="422"/>
                    <a:pt x="207" y="424"/>
                  </a:cubicBezTo>
                  <a:cubicBezTo>
                    <a:pt x="119" y="425"/>
                    <a:pt x="56" y="403"/>
                    <a:pt x="33" y="332"/>
                  </a:cubicBezTo>
                  <a:cubicBezTo>
                    <a:pt x="10" y="261"/>
                    <a:pt x="0" y="146"/>
                    <a:pt x="50" y="82"/>
                  </a:cubicBezTo>
                  <a:cubicBezTo>
                    <a:pt x="113" y="1"/>
                    <a:pt x="246" y="0"/>
                    <a:pt x="335" y="6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93"/>
            <p:cNvSpPr>
              <a:spLocks/>
            </p:cNvSpPr>
            <p:nvPr/>
          </p:nvSpPr>
          <p:spPr bwMode="auto">
            <a:xfrm>
              <a:off x="3497263" y="2518569"/>
              <a:ext cx="822325" cy="758825"/>
            </a:xfrm>
            <a:custGeom>
              <a:avLst/>
              <a:gdLst>
                <a:gd name="T0" fmla="*/ 257 w 513"/>
                <a:gd name="T1" fmla="*/ 0 h 473"/>
                <a:gd name="T2" fmla="*/ 115 w 513"/>
                <a:gd name="T3" fmla="*/ 378 h 473"/>
                <a:gd name="T4" fmla="*/ 257 w 513"/>
                <a:gd name="T5" fmla="*/ 473 h 473"/>
                <a:gd name="T6" fmla="*/ 398 w 513"/>
                <a:gd name="T7" fmla="*/ 378 h 473"/>
                <a:gd name="T8" fmla="*/ 257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7" y="0"/>
                  </a:moveTo>
                  <a:cubicBezTo>
                    <a:pt x="0" y="0"/>
                    <a:pt x="99" y="351"/>
                    <a:pt x="115" y="378"/>
                  </a:cubicBezTo>
                  <a:cubicBezTo>
                    <a:pt x="134" y="408"/>
                    <a:pt x="215" y="473"/>
                    <a:pt x="257" y="473"/>
                  </a:cubicBezTo>
                  <a:cubicBezTo>
                    <a:pt x="298" y="473"/>
                    <a:pt x="380" y="408"/>
                    <a:pt x="398" y="378"/>
                  </a:cubicBezTo>
                  <a:cubicBezTo>
                    <a:pt x="415" y="351"/>
                    <a:pt x="513" y="0"/>
                    <a:pt x="257" y="0"/>
                  </a:cubicBezTo>
                  <a:close/>
                </a:path>
              </a:pathLst>
            </a:custGeom>
            <a:solidFill>
              <a:srgbClr val="FFDB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94"/>
            <p:cNvSpPr>
              <a:spLocks/>
            </p:cNvSpPr>
            <p:nvPr/>
          </p:nvSpPr>
          <p:spPr bwMode="auto">
            <a:xfrm>
              <a:off x="3560763" y="2497932"/>
              <a:ext cx="692150" cy="449263"/>
            </a:xfrm>
            <a:custGeom>
              <a:avLst/>
              <a:gdLst>
                <a:gd name="T0" fmla="*/ 93 w 431"/>
                <a:gd name="T1" fmla="*/ 123 h 280"/>
                <a:gd name="T2" fmla="*/ 215 w 431"/>
                <a:gd name="T3" fmla="*/ 127 h 280"/>
                <a:gd name="T4" fmla="*/ 392 w 431"/>
                <a:gd name="T5" fmla="*/ 247 h 280"/>
                <a:gd name="T6" fmla="*/ 223 w 431"/>
                <a:gd name="T7" fmla="*/ 7 h 280"/>
                <a:gd name="T8" fmla="*/ 44 w 431"/>
                <a:gd name="T9" fmla="*/ 280 h 280"/>
                <a:gd name="T10" fmla="*/ 93 w 431"/>
                <a:gd name="T11" fmla="*/ 12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" h="280">
                  <a:moveTo>
                    <a:pt x="93" y="123"/>
                  </a:moveTo>
                  <a:cubicBezTo>
                    <a:pt x="138" y="151"/>
                    <a:pt x="174" y="109"/>
                    <a:pt x="215" y="127"/>
                  </a:cubicBezTo>
                  <a:cubicBezTo>
                    <a:pt x="256" y="145"/>
                    <a:pt x="368" y="59"/>
                    <a:pt x="392" y="247"/>
                  </a:cubicBezTo>
                  <a:cubicBezTo>
                    <a:pt x="431" y="111"/>
                    <a:pt x="372" y="14"/>
                    <a:pt x="223" y="7"/>
                  </a:cubicBezTo>
                  <a:cubicBezTo>
                    <a:pt x="64" y="0"/>
                    <a:pt x="0" y="145"/>
                    <a:pt x="44" y="280"/>
                  </a:cubicBezTo>
                  <a:cubicBezTo>
                    <a:pt x="41" y="207"/>
                    <a:pt x="59" y="159"/>
                    <a:pt x="93" y="123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95"/>
            <p:cNvSpPr>
              <a:spLocks/>
            </p:cNvSpPr>
            <p:nvPr/>
          </p:nvSpPr>
          <p:spPr bwMode="auto">
            <a:xfrm>
              <a:off x="3703638" y="2658269"/>
              <a:ext cx="261938" cy="63500"/>
            </a:xfrm>
            <a:custGeom>
              <a:avLst/>
              <a:gdLst>
                <a:gd name="T0" fmla="*/ 0 w 163"/>
                <a:gd name="T1" fmla="*/ 11 h 40"/>
                <a:gd name="T2" fmla="*/ 58 w 163"/>
                <a:gd name="T3" fmla="*/ 39 h 40"/>
                <a:gd name="T4" fmla="*/ 104 w 163"/>
                <a:gd name="T5" fmla="*/ 33 h 40"/>
                <a:gd name="T6" fmla="*/ 162 w 163"/>
                <a:gd name="T7" fmla="*/ 9 h 40"/>
                <a:gd name="T8" fmla="*/ 161 w 163"/>
                <a:gd name="T9" fmla="*/ 4 h 40"/>
                <a:gd name="T10" fmla="*/ 73 w 163"/>
                <a:gd name="T11" fmla="*/ 26 h 40"/>
                <a:gd name="T12" fmla="*/ 3 w 163"/>
                <a:gd name="T13" fmla="*/ 10 h 40"/>
                <a:gd name="T14" fmla="*/ 0 w 163"/>
                <a:gd name="T15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3" h="40">
                  <a:moveTo>
                    <a:pt x="0" y="11"/>
                  </a:moveTo>
                  <a:cubicBezTo>
                    <a:pt x="1" y="35"/>
                    <a:pt x="41" y="38"/>
                    <a:pt x="58" y="39"/>
                  </a:cubicBezTo>
                  <a:cubicBezTo>
                    <a:pt x="74" y="40"/>
                    <a:pt x="89" y="38"/>
                    <a:pt x="104" y="33"/>
                  </a:cubicBezTo>
                  <a:cubicBezTo>
                    <a:pt x="123" y="28"/>
                    <a:pt x="147" y="21"/>
                    <a:pt x="162" y="9"/>
                  </a:cubicBezTo>
                  <a:cubicBezTo>
                    <a:pt x="163" y="7"/>
                    <a:pt x="163" y="5"/>
                    <a:pt x="161" y="4"/>
                  </a:cubicBezTo>
                  <a:cubicBezTo>
                    <a:pt x="132" y="0"/>
                    <a:pt x="102" y="23"/>
                    <a:pt x="73" y="26"/>
                  </a:cubicBezTo>
                  <a:cubicBezTo>
                    <a:pt x="50" y="28"/>
                    <a:pt x="20" y="25"/>
                    <a:pt x="3" y="10"/>
                  </a:cubicBezTo>
                  <a:cubicBezTo>
                    <a:pt x="1" y="9"/>
                    <a:pt x="0" y="9"/>
                    <a:pt x="0" y="11"/>
                  </a:cubicBezTo>
                  <a:close/>
                </a:path>
              </a:pathLst>
            </a:custGeom>
            <a:solidFill>
              <a:srgbClr val="755A4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196"/>
            <p:cNvSpPr>
              <a:spLocks noEditPoints="1"/>
            </p:cNvSpPr>
            <p:nvPr/>
          </p:nvSpPr>
          <p:spPr bwMode="auto">
            <a:xfrm>
              <a:off x="3659188" y="2859882"/>
              <a:ext cx="504825" cy="185738"/>
            </a:xfrm>
            <a:custGeom>
              <a:avLst/>
              <a:gdLst>
                <a:gd name="T0" fmla="*/ 235 w 315"/>
                <a:gd name="T1" fmla="*/ 114 h 115"/>
                <a:gd name="T2" fmla="*/ 240 w 315"/>
                <a:gd name="T3" fmla="*/ 114 h 115"/>
                <a:gd name="T4" fmla="*/ 296 w 315"/>
                <a:gd name="T5" fmla="*/ 68 h 115"/>
                <a:gd name="T6" fmla="*/ 308 w 315"/>
                <a:gd name="T7" fmla="*/ 30 h 115"/>
                <a:gd name="T8" fmla="*/ 314 w 315"/>
                <a:gd name="T9" fmla="*/ 16 h 115"/>
                <a:gd name="T10" fmla="*/ 306 w 315"/>
                <a:gd name="T11" fmla="*/ 6 h 115"/>
                <a:gd name="T12" fmla="*/ 237 w 315"/>
                <a:gd name="T13" fmla="*/ 2 h 115"/>
                <a:gd name="T14" fmla="*/ 237 w 315"/>
                <a:gd name="T15" fmla="*/ 9 h 115"/>
                <a:gd name="T16" fmla="*/ 284 w 315"/>
                <a:gd name="T17" fmla="*/ 14 h 115"/>
                <a:gd name="T18" fmla="*/ 282 w 315"/>
                <a:gd name="T19" fmla="*/ 85 h 115"/>
                <a:gd name="T20" fmla="*/ 235 w 315"/>
                <a:gd name="T21" fmla="*/ 107 h 115"/>
                <a:gd name="T22" fmla="*/ 235 w 315"/>
                <a:gd name="T23" fmla="*/ 114 h 115"/>
                <a:gd name="T24" fmla="*/ 157 w 315"/>
                <a:gd name="T25" fmla="*/ 15 h 115"/>
                <a:gd name="T26" fmla="*/ 83 w 315"/>
                <a:gd name="T27" fmla="*/ 2 h 115"/>
                <a:gd name="T28" fmla="*/ 78 w 315"/>
                <a:gd name="T29" fmla="*/ 2 h 115"/>
                <a:gd name="T30" fmla="*/ 77 w 315"/>
                <a:gd name="T31" fmla="*/ 9 h 115"/>
                <a:gd name="T32" fmla="*/ 129 w 315"/>
                <a:gd name="T33" fmla="*/ 27 h 115"/>
                <a:gd name="T34" fmla="*/ 99 w 315"/>
                <a:gd name="T35" fmla="*/ 103 h 115"/>
                <a:gd name="T36" fmla="*/ 76 w 315"/>
                <a:gd name="T37" fmla="*/ 108 h 115"/>
                <a:gd name="T38" fmla="*/ 75 w 315"/>
                <a:gd name="T39" fmla="*/ 114 h 115"/>
                <a:gd name="T40" fmla="*/ 129 w 315"/>
                <a:gd name="T41" fmla="*/ 80 h 115"/>
                <a:gd name="T42" fmla="*/ 157 w 315"/>
                <a:gd name="T43" fmla="*/ 41 h 115"/>
                <a:gd name="T44" fmla="*/ 182 w 315"/>
                <a:gd name="T45" fmla="*/ 79 h 115"/>
                <a:gd name="T46" fmla="*/ 235 w 315"/>
                <a:gd name="T47" fmla="*/ 114 h 115"/>
                <a:gd name="T48" fmla="*/ 235 w 315"/>
                <a:gd name="T49" fmla="*/ 107 h 115"/>
                <a:gd name="T50" fmla="*/ 211 w 315"/>
                <a:gd name="T51" fmla="*/ 102 h 115"/>
                <a:gd name="T52" fmla="*/ 185 w 315"/>
                <a:gd name="T53" fmla="*/ 26 h 115"/>
                <a:gd name="T54" fmla="*/ 237 w 315"/>
                <a:gd name="T55" fmla="*/ 9 h 115"/>
                <a:gd name="T56" fmla="*/ 237 w 315"/>
                <a:gd name="T57" fmla="*/ 2 h 115"/>
                <a:gd name="T58" fmla="*/ 232 w 315"/>
                <a:gd name="T59" fmla="*/ 2 h 115"/>
                <a:gd name="T60" fmla="*/ 157 w 315"/>
                <a:gd name="T61" fmla="*/ 15 h 115"/>
                <a:gd name="T62" fmla="*/ 78 w 315"/>
                <a:gd name="T63" fmla="*/ 2 h 115"/>
                <a:gd name="T64" fmla="*/ 10 w 315"/>
                <a:gd name="T65" fmla="*/ 6 h 115"/>
                <a:gd name="T66" fmla="*/ 0 w 315"/>
                <a:gd name="T67" fmla="*/ 17 h 115"/>
                <a:gd name="T68" fmla="*/ 5 w 315"/>
                <a:gd name="T69" fmla="*/ 31 h 115"/>
                <a:gd name="T70" fmla="*/ 15 w 315"/>
                <a:gd name="T71" fmla="*/ 68 h 115"/>
                <a:gd name="T72" fmla="*/ 69 w 315"/>
                <a:gd name="T73" fmla="*/ 114 h 115"/>
                <a:gd name="T74" fmla="*/ 75 w 315"/>
                <a:gd name="T75" fmla="*/ 114 h 115"/>
                <a:gd name="T76" fmla="*/ 76 w 315"/>
                <a:gd name="T77" fmla="*/ 108 h 115"/>
                <a:gd name="T78" fmla="*/ 28 w 315"/>
                <a:gd name="T79" fmla="*/ 86 h 115"/>
                <a:gd name="T80" fmla="*/ 31 w 315"/>
                <a:gd name="T81" fmla="*/ 14 h 115"/>
                <a:gd name="T82" fmla="*/ 77 w 315"/>
                <a:gd name="T83" fmla="*/ 9 h 115"/>
                <a:gd name="T84" fmla="*/ 78 w 315"/>
                <a:gd name="T85" fmla="*/ 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15" h="115">
                  <a:moveTo>
                    <a:pt x="235" y="114"/>
                  </a:moveTo>
                  <a:cubicBezTo>
                    <a:pt x="237" y="114"/>
                    <a:pt x="238" y="114"/>
                    <a:pt x="240" y="114"/>
                  </a:cubicBezTo>
                  <a:cubicBezTo>
                    <a:pt x="281" y="110"/>
                    <a:pt x="292" y="91"/>
                    <a:pt x="296" y="68"/>
                  </a:cubicBezTo>
                  <a:cubicBezTo>
                    <a:pt x="301" y="42"/>
                    <a:pt x="302" y="33"/>
                    <a:pt x="308" y="30"/>
                  </a:cubicBezTo>
                  <a:cubicBezTo>
                    <a:pt x="313" y="28"/>
                    <a:pt x="315" y="23"/>
                    <a:pt x="314" y="16"/>
                  </a:cubicBezTo>
                  <a:cubicBezTo>
                    <a:pt x="314" y="9"/>
                    <a:pt x="314" y="8"/>
                    <a:pt x="306" y="6"/>
                  </a:cubicBezTo>
                  <a:cubicBezTo>
                    <a:pt x="299" y="3"/>
                    <a:pt x="264" y="0"/>
                    <a:pt x="237" y="2"/>
                  </a:cubicBezTo>
                  <a:cubicBezTo>
                    <a:pt x="237" y="9"/>
                    <a:pt x="237" y="9"/>
                    <a:pt x="237" y="9"/>
                  </a:cubicBezTo>
                  <a:cubicBezTo>
                    <a:pt x="258" y="8"/>
                    <a:pt x="278" y="10"/>
                    <a:pt x="284" y="14"/>
                  </a:cubicBezTo>
                  <a:cubicBezTo>
                    <a:pt x="298" y="23"/>
                    <a:pt x="294" y="64"/>
                    <a:pt x="282" y="85"/>
                  </a:cubicBezTo>
                  <a:cubicBezTo>
                    <a:pt x="275" y="100"/>
                    <a:pt x="254" y="107"/>
                    <a:pt x="235" y="107"/>
                  </a:cubicBezTo>
                  <a:lnTo>
                    <a:pt x="235" y="114"/>
                  </a:lnTo>
                  <a:close/>
                  <a:moveTo>
                    <a:pt x="157" y="15"/>
                  </a:moveTo>
                  <a:cubicBezTo>
                    <a:pt x="148" y="16"/>
                    <a:pt x="110" y="5"/>
                    <a:pt x="83" y="2"/>
                  </a:cubicBezTo>
                  <a:cubicBezTo>
                    <a:pt x="82" y="2"/>
                    <a:pt x="80" y="2"/>
                    <a:pt x="78" y="2"/>
                  </a:cubicBezTo>
                  <a:cubicBezTo>
                    <a:pt x="77" y="9"/>
                    <a:pt x="77" y="9"/>
                    <a:pt x="77" y="9"/>
                  </a:cubicBezTo>
                  <a:cubicBezTo>
                    <a:pt x="99" y="10"/>
                    <a:pt x="122" y="15"/>
                    <a:pt x="129" y="27"/>
                  </a:cubicBezTo>
                  <a:cubicBezTo>
                    <a:pt x="142" y="46"/>
                    <a:pt x="119" y="92"/>
                    <a:pt x="99" y="103"/>
                  </a:cubicBezTo>
                  <a:cubicBezTo>
                    <a:pt x="93" y="106"/>
                    <a:pt x="84" y="108"/>
                    <a:pt x="76" y="108"/>
                  </a:cubicBezTo>
                  <a:cubicBezTo>
                    <a:pt x="75" y="114"/>
                    <a:pt x="75" y="114"/>
                    <a:pt x="75" y="114"/>
                  </a:cubicBezTo>
                  <a:cubicBezTo>
                    <a:pt x="112" y="114"/>
                    <a:pt x="125" y="88"/>
                    <a:pt x="129" y="80"/>
                  </a:cubicBezTo>
                  <a:cubicBezTo>
                    <a:pt x="138" y="63"/>
                    <a:pt x="136" y="41"/>
                    <a:pt x="157" y="41"/>
                  </a:cubicBezTo>
                  <a:cubicBezTo>
                    <a:pt x="177" y="41"/>
                    <a:pt x="175" y="63"/>
                    <a:pt x="182" y="79"/>
                  </a:cubicBezTo>
                  <a:cubicBezTo>
                    <a:pt x="186" y="88"/>
                    <a:pt x="198" y="115"/>
                    <a:pt x="235" y="114"/>
                  </a:cubicBezTo>
                  <a:cubicBezTo>
                    <a:pt x="235" y="107"/>
                    <a:pt x="235" y="107"/>
                    <a:pt x="235" y="107"/>
                  </a:cubicBezTo>
                  <a:cubicBezTo>
                    <a:pt x="226" y="107"/>
                    <a:pt x="217" y="106"/>
                    <a:pt x="211" y="102"/>
                  </a:cubicBezTo>
                  <a:cubicBezTo>
                    <a:pt x="191" y="92"/>
                    <a:pt x="171" y="46"/>
                    <a:pt x="185" y="26"/>
                  </a:cubicBezTo>
                  <a:cubicBezTo>
                    <a:pt x="193" y="15"/>
                    <a:pt x="215" y="10"/>
                    <a:pt x="237" y="9"/>
                  </a:cubicBezTo>
                  <a:cubicBezTo>
                    <a:pt x="237" y="2"/>
                    <a:pt x="237" y="2"/>
                    <a:pt x="237" y="2"/>
                  </a:cubicBezTo>
                  <a:cubicBezTo>
                    <a:pt x="235" y="2"/>
                    <a:pt x="234" y="2"/>
                    <a:pt x="232" y="2"/>
                  </a:cubicBezTo>
                  <a:cubicBezTo>
                    <a:pt x="208" y="4"/>
                    <a:pt x="179" y="15"/>
                    <a:pt x="157" y="15"/>
                  </a:cubicBezTo>
                  <a:close/>
                  <a:moveTo>
                    <a:pt x="78" y="2"/>
                  </a:moveTo>
                  <a:cubicBezTo>
                    <a:pt x="51" y="1"/>
                    <a:pt x="16" y="4"/>
                    <a:pt x="10" y="6"/>
                  </a:cubicBezTo>
                  <a:cubicBezTo>
                    <a:pt x="1" y="9"/>
                    <a:pt x="1" y="10"/>
                    <a:pt x="0" y="17"/>
                  </a:cubicBezTo>
                  <a:cubicBezTo>
                    <a:pt x="0" y="23"/>
                    <a:pt x="1" y="29"/>
                    <a:pt x="5" y="31"/>
                  </a:cubicBezTo>
                  <a:cubicBezTo>
                    <a:pt x="12" y="33"/>
                    <a:pt x="12" y="42"/>
                    <a:pt x="15" y="68"/>
                  </a:cubicBezTo>
                  <a:cubicBezTo>
                    <a:pt x="19" y="92"/>
                    <a:pt x="28" y="111"/>
                    <a:pt x="69" y="114"/>
                  </a:cubicBezTo>
                  <a:cubicBezTo>
                    <a:pt x="71" y="114"/>
                    <a:pt x="73" y="114"/>
                    <a:pt x="75" y="114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57" y="108"/>
                    <a:pt x="35" y="101"/>
                    <a:pt x="28" y="86"/>
                  </a:cubicBezTo>
                  <a:cubicBezTo>
                    <a:pt x="18" y="65"/>
                    <a:pt x="17" y="23"/>
                    <a:pt x="31" y="14"/>
                  </a:cubicBezTo>
                  <a:cubicBezTo>
                    <a:pt x="37" y="11"/>
                    <a:pt x="57" y="8"/>
                    <a:pt x="77" y="9"/>
                  </a:cubicBezTo>
                  <a:lnTo>
                    <a:pt x="78" y="2"/>
                  </a:lnTo>
                  <a:close/>
                </a:path>
              </a:pathLst>
            </a:custGeom>
            <a:solidFill>
              <a:srgbClr val="C9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97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98"/>
            <p:cNvSpPr>
              <a:spLocks/>
            </p:cNvSpPr>
            <p:nvPr/>
          </p:nvSpPr>
          <p:spPr bwMode="auto">
            <a:xfrm>
              <a:off x="3908425" y="3271044"/>
              <a:ext cx="142875" cy="284163"/>
            </a:xfrm>
            <a:custGeom>
              <a:avLst/>
              <a:gdLst>
                <a:gd name="T0" fmla="*/ 84 w 90"/>
                <a:gd name="T1" fmla="*/ 0 h 179"/>
                <a:gd name="T2" fmla="*/ 90 w 90"/>
                <a:gd name="T3" fmla="*/ 29 h 179"/>
                <a:gd name="T4" fmla="*/ 71 w 90"/>
                <a:gd name="T5" fmla="*/ 179 h 179"/>
                <a:gd name="T6" fmla="*/ 0 w 90"/>
                <a:gd name="T7" fmla="*/ 105 h 179"/>
                <a:gd name="T8" fmla="*/ 84 w 90"/>
                <a:gd name="T9" fmla="*/ 0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79">
                  <a:moveTo>
                    <a:pt x="84" y="0"/>
                  </a:moveTo>
                  <a:lnTo>
                    <a:pt x="90" y="29"/>
                  </a:lnTo>
                  <a:lnTo>
                    <a:pt x="71" y="179"/>
                  </a:lnTo>
                  <a:lnTo>
                    <a:pt x="0" y="105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99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  <a:close/>
                </a:path>
              </a:pathLst>
            </a:custGeom>
            <a:solidFill>
              <a:srgbClr val="F2D0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00"/>
            <p:cNvSpPr>
              <a:spLocks/>
            </p:cNvSpPr>
            <p:nvPr/>
          </p:nvSpPr>
          <p:spPr bwMode="auto">
            <a:xfrm>
              <a:off x="3775075" y="3266282"/>
              <a:ext cx="266700" cy="171450"/>
            </a:xfrm>
            <a:custGeom>
              <a:avLst/>
              <a:gdLst>
                <a:gd name="T0" fmla="*/ 168 w 168"/>
                <a:gd name="T1" fmla="*/ 0 h 108"/>
                <a:gd name="T2" fmla="*/ 84 w 168"/>
                <a:gd name="T3" fmla="*/ 105 h 108"/>
                <a:gd name="T4" fmla="*/ 0 w 168"/>
                <a:gd name="T5" fmla="*/ 0 h 108"/>
                <a:gd name="T6" fmla="*/ 0 w 168"/>
                <a:gd name="T7" fmla="*/ 3 h 108"/>
                <a:gd name="T8" fmla="*/ 84 w 168"/>
                <a:gd name="T9" fmla="*/ 108 h 108"/>
                <a:gd name="T10" fmla="*/ 168 w 168"/>
                <a:gd name="T11" fmla="*/ 3 h 108"/>
                <a:gd name="T12" fmla="*/ 168 w 168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108">
                  <a:moveTo>
                    <a:pt x="168" y="0"/>
                  </a:moveTo>
                  <a:lnTo>
                    <a:pt x="84" y="105"/>
                  </a:lnTo>
                  <a:lnTo>
                    <a:pt x="0" y="0"/>
                  </a:lnTo>
                  <a:lnTo>
                    <a:pt x="0" y="3"/>
                  </a:lnTo>
                  <a:lnTo>
                    <a:pt x="84" y="108"/>
                  </a:lnTo>
                  <a:lnTo>
                    <a:pt x="168" y="3"/>
                  </a:lnTo>
                  <a:lnTo>
                    <a:pt x="16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01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02"/>
            <p:cNvSpPr>
              <a:spLocks/>
            </p:cNvSpPr>
            <p:nvPr/>
          </p:nvSpPr>
          <p:spPr bwMode="auto">
            <a:xfrm>
              <a:off x="3933825" y="3550444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  <a:gd name="T4" fmla="*/ 1 w 1"/>
                <a:gd name="T5" fmla="*/ 1 h 1"/>
                <a:gd name="T6" fmla="*/ 1 w 1"/>
                <a:gd name="T7" fmla="*/ 1 h 1"/>
                <a:gd name="T8" fmla="*/ 0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03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B5323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04"/>
            <p:cNvSpPr>
              <a:spLocks/>
            </p:cNvSpPr>
            <p:nvPr/>
          </p:nvSpPr>
          <p:spPr bwMode="auto">
            <a:xfrm>
              <a:off x="3883025" y="3550444"/>
              <a:ext cx="52388" cy="1588"/>
            </a:xfrm>
            <a:custGeom>
              <a:avLst/>
              <a:gdLst>
                <a:gd name="T0" fmla="*/ 32 w 33"/>
                <a:gd name="T1" fmla="*/ 0 h 1"/>
                <a:gd name="T2" fmla="*/ 0 w 33"/>
                <a:gd name="T3" fmla="*/ 0 h 1"/>
                <a:gd name="T4" fmla="*/ 0 w 33"/>
                <a:gd name="T5" fmla="*/ 1 h 1"/>
                <a:gd name="T6" fmla="*/ 33 w 33"/>
                <a:gd name="T7" fmla="*/ 1 h 1"/>
                <a:gd name="T8" fmla="*/ 32 w 33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">
                  <a:moveTo>
                    <a:pt x="32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33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06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FFDE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207"/>
            <p:cNvSpPr>
              <a:spLocks/>
            </p:cNvSpPr>
            <p:nvPr/>
          </p:nvSpPr>
          <p:spPr bwMode="auto">
            <a:xfrm>
              <a:off x="3971925" y="3472656"/>
              <a:ext cx="1246188" cy="565150"/>
            </a:xfrm>
            <a:custGeom>
              <a:avLst/>
              <a:gdLst>
                <a:gd name="T0" fmla="*/ 310 w 777"/>
                <a:gd name="T1" fmla="*/ 0 h 352"/>
                <a:gd name="T2" fmla="*/ 67 w 777"/>
                <a:gd name="T3" fmla="*/ 133 h 352"/>
                <a:gd name="T4" fmla="*/ 0 w 777"/>
                <a:gd name="T5" fmla="*/ 352 h 352"/>
                <a:gd name="T6" fmla="*/ 388 w 777"/>
                <a:gd name="T7" fmla="*/ 352 h 352"/>
                <a:gd name="T8" fmla="*/ 777 w 777"/>
                <a:gd name="T9" fmla="*/ 352 h 352"/>
                <a:gd name="T10" fmla="*/ 709 w 777"/>
                <a:gd name="T11" fmla="*/ 133 h 352"/>
                <a:gd name="T12" fmla="*/ 468 w 777"/>
                <a:gd name="T13" fmla="*/ 1 h 352"/>
                <a:gd name="T14" fmla="*/ 310 w 777"/>
                <a:gd name="T15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7" h="352">
                  <a:moveTo>
                    <a:pt x="310" y="0"/>
                  </a:moveTo>
                  <a:cubicBezTo>
                    <a:pt x="139" y="75"/>
                    <a:pt x="87" y="115"/>
                    <a:pt x="67" y="133"/>
                  </a:cubicBezTo>
                  <a:cubicBezTo>
                    <a:pt x="36" y="161"/>
                    <a:pt x="18" y="264"/>
                    <a:pt x="0" y="352"/>
                  </a:cubicBezTo>
                  <a:cubicBezTo>
                    <a:pt x="388" y="352"/>
                    <a:pt x="388" y="352"/>
                    <a:pt x="388" y="352"/>
                  </a:cubicBezTo>
                  <a:cubicBezTo>
                    <a:pt x="777" y="352"/>
                    <a:pt x="777" y="352"/>
                    <a:pt x="777" y="352"/>
                  </a:cubicBezTo>
                  <a:cubicBezTo>
                    <a:pt x="758" y="264"/>
                    <a:pt x="741" y="161"/>
                    <a:pt x="709" y="133"/>
                  </a:cubicBezTo>
                  <a:cubicBezTo>
                    <a:pt x="689" y="115"/>
                    <a:pt x="639" y="76"/>
                    <a:pt x="468" y="1"/>
                  </a:cubicBezTo>
                  <a:cubicBezTo>
                    <a:pt x="310" y="0"/>
                    <a:pt x="310" y="0"/>
                    <a:pt x="310" y="0"/>
                  </a:cubicBezTo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208"/>
            <p:cNvSpPr>
              <a:spLocks/>
            </p:cNvSpPr>
            <p:nvPr/>
          </p:nvSpPr>
          <p:spPr bwMode="auto">
            <a:xfrm>
              <a:off x="4460875" y="3066256"/>
              <a:ext cx="268288" cy="560388"/>
            </a:xfrm>
            <a:custGeom>
              <a:avLst/>
              <a:gdLst>
                <a:gd name="T0" fmla="*/ 0 w 167"/>
                <a:gd name="T1" fmla="*/ 103 h 349"/>
                <a:gd name="T2" fmla="*/ 0 w 167"/>
                <a:gd name="T3" fmla="*/ 230 h 349"/>
                <a:gd name="T4" fmla="*/ 0 w 167"/>
                <a:gd name="T5" fmla="*/ 293 h 349"/>
                <a:gd name="T6" fmla="*/ 167 w 167"/>
                <a:gd name="T7" fmla="*/ 293 h 349"/>
                <a:gd name="T8" fmla="*/ 167 w 167"/>
                <a:gd name="T9" fmla="*/ 230 h 349"/>
                <a:gd name="T10" fmla="*/ 167 w 167"/>
                <a:gd name="T11" fmla="*/ 103 h 349"/>
                <a:gd name="T12" fmla="*/ 0 w 167"/>
                <a:gd name="T13" fmla="*/ 10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349">
                  <a:moveTo>
                    <a:pt x="0" y="103"/>
                  </a:moveTo>
                  <a:cubicBezTo>
                    <a:pt x="0" y="230"/>
                    <a:pt x="0" y="230"/>
                    <a:pt x="0" y="230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46" y="347"/>
                    <a:pt x="121" y="349"/>
                    <a:pt x="167" y="293"/>
                  </a:cubicBezTo>
                  <a:cubicBezTo>
                    <a:pt x="167" y="230"/>
                    <a:pt x="167" y="230"/>
                    <a:pt x="167" y="230"/>
                  </a:cubicBezTo>
                  <a:cubicBezTo>
                    <a:pt x="167" y="103"/>
                    <a:pt x="167" y="103"/>
                    <a:pt x="167" y="103"/>
                  </a:cubicBezTo>
                  <a:cubicBezTo>
                    <a:pt x="167" y="0"/>
                    <a:pt x="0" y="0"/>
                    <a:pt x="0" y="103"/>
                  </a:cubicBezTo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209"/>
            <p:cNvSpPr>
              <a:spLocks/>
            </p:cNvSpPr>
            <p:nvPr/>
          </p:nvSpPr>
          <p:spPr bwMode="auto">
            <a:xfrm>
              <a:off x="4283075" y="3031331"/>
              <a:ext cx="112713" cy="163513"/>
            </a:xfrm>
            <a:custGeom>
              <a:avLst/>
              <a:gdLst>
                <a:gd name="T0" fmla="*/ 20 w 70"/>
                <a:gd name="T1" fmla="*/ 5 h 102"/>
                <a:gd name="T2" fmla="*/ 62 w 70"/>
                <a:gd name="T3" fmla="*/ 42 h 102"/>
                <a:gd name="T4" fmla="*/ 51 w 70"/>
                <a:gd name="T5" fmla="*/ 97 h 102"/>
                <a:gd name="T6" fmla="*/ 9 w 70"/>
                <a:gd name="T7" fmla="*/ 60 h 102"/>
                <a:gd name="T8" fmla="*/ 2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20" y="5"/>
                  </a:moveTo>
                  <a:cubicBezTo>
                    <a:pt x="35" y="0"/>
                    <a:pt x="54" y="17"/>
                    <a:pt x="62" y="42"/>
                  </a:cubicBezTo>
                  <a:cubicBezTo>
                    <a:pt x="70" y="68"/>
                    <a:pt x="65" y="92"/>
                    <a:pt x="51" y="97"/>
                  </a:cubicBezTo>
                  <a:cubicBezTo>
                    <a:pt x="36" y="102"/>
                    <a:pt x="17" y="85"/>
                    <a:pt x="9" y="60"/>
                  </a:cubicBezTo>
                  <a:cubicBezTo>
                    <a:pt x="0" y="34"/>
                    <a:pt x="6" y="10"/>
                    <a:pt x="2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10"/>
            <p:cNvSpPr>
              <a:spLocks/>
            </p:cNvSpPr>
            <p:nvPr/>
          </p:nvSpPr>
          <p:spPr bwMode="auto">
            <a:xfrm>
              <a:off x="4791075" y="3031331"/>
              <a:ext cx="112713" cy="163513"/>
            </a:xfrm>
            <a:custGeom>
              <a:avLst/>
              <a:gdLst>
                <a:gd name="T0" fmla="*/ 50 w 70"/>
                <a:gd name="T1" fmla="*/ 5 h 102"/>
                <a:gd name="T2" fmla="*/ 9 w 70"/>
                <a:gd name="T3" fmla="*/ 42 h 102"/>
                <a:gd name="T4" fmla="*/ 20 w 70"/>
                <a:gd name="T5" fmla="*/ 97 h 102"/>
                <a:gd name="T6" fmla="*/ 62 w 70"/>
                <a:gd name="T7" fmla="*/ 60 h 102"/>
                <a:gd name="T8" fmla="*/ 50 w 70"/>
                <a:gd name="T9" fmla="*/ 5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02">
                  <a:moveTo>
                    <a:pt x="50" y="5"/>
                  </a:moveTo>
                  <a:cubicBezTo>
                    <a:pt x="36" y="0"/>
                    <a:pt x="17" y="17"/>
                    <a:pt x="9" y="42"/>
                  </a:cubicBezTo>
                  <a:cubicBezTo>
                    <a:pt x="0" y="68"/>
                    <a:pt x="5" y="92"/>
                    <a:pt x="20" y="97"/>
                  </a:cubicBezTo>
                  <a:cubicBezTo>
                    <a:pt x="35" y="102"/>
                    <a:pt x="53" y="85"/>
                    <a:pt x="62" y="60"/>
                  </a:cubicBezTo>
                  <a:cubicBezTo>
                    <a:pt x="70" y="34"/>
                    <a:pt x="65" y="10"/>
                    <a:pt x="50" y="5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11"/>
            <p:cNvSpPr>
              <a:spLocks/>
            </p:cNvSpPr>
            <p:nvPr/>
          </p:nvSpPr>
          <p:spPr bwMode="auto">
            <a:xfrm>
              <a:off x="4408488" y="3602831"/>
              <a:ext cx="354013" cy="434975"/>
            </a:xfrm>
            <a:custGeom>
              <a:avLst/>
              <a:gdLst>
                <a:gd name="T0" fmla="*/ 117 w 221"/>
                <a:gd name="T1" fmla="*/ 0 h 271"/>
                <a:gd name="T2" fmla="*/ 0 w 221"/>
                <a:gd name="T3" fmla="*/ 35 h 271"/>
                <a:gd name="T4" fmla="*/ 45 w 221"/>
                <a:gd name="T5" fmla="*/ 271 h 271"/>
                <a:gd name="T6" fmla="*/ 202 w 221"/>
                <a:gd name="T7" fmla="*/ 271 h 271"/>
                <a:gd name="T8" fmla="*/ 221 w 221"/>
                <a:gd name="T9" fmla="*/ 36 h 271"/>
                <a:gd name="T10" fmla="*/ 117 w 221"/>
                <a:gd name="T11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" h="271">
                  <a:moveTo>
                    <a:pt x="117" y="0"/>
                  </a:moveTo>
                  <a:cubicBezTo>
                    <a:pt x="117" y="0"/>
                    <a:pt x="0" y="28"/>
                    <a:pt x="0" y="35"/>
                  </a:cubicBezTo>
                  <a:cubicBezTo>
                    <a:pt x="0" y="42"/>
                    <a:pt x="45" y="271"/>
                    <a:pt x="45" y="271"/>
                  </a:cubicBezTo>
                  <a:cubicBezTo>
                    <a:pt x="202" y="271"/>
                    <a:pt x="202" y="271"/>
                    <a:pt x="202" y="271"/>
                  </a:cubicBezTo>
                  <a:cubicBezTo>
                    <a:pt x="221" y="36"/>
                    <a:pt x="221" y="36"/>
                    <a:pt x="221" y="36"/>
                  </a:cubicBezTo>
                  <a:cubicBezTo>
                    <a:pt x="117" y="0"/>
                    <a:pt x="117" y="0"/>
                    <a:pt x="117" y="0"/>
                  </a:cubicBezTo>
                </a:path>
              </a:pathLst>
            </a:custGeom>
            <a:solidFill>
              <a:srgbClr val="9FBA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12"/>
            <p:cNvSpPr>
              <a:spLocks/>
            </p:cNvSpPr>
            <p:nvPr/>
          </p:nvSpPr>
          <p:spPr bwMode="auto">
            <a:xfrm>
              <a:off x="4286250" y="3475831"/>
              <a:ext cx="233363" cy="561975"/>
            </a:xfrm>
            <a:custGeom>
              <a:avLst/>
              <a:gdLst>
                <a:gd name="T0" fmla="*/ 110 w 147"/>
                <a:gd name="T1" fmla="*/ 0 h 354"/>
                <a:gd name="T2" fmla="*/ 110 w 147"/>
                <a:gd name="T3" fmla="*/ 38 h 354"/>
                <a:gd name="T4" fmla="*/ 147 w 147"/>
                <a:gd name="T5" fmla="*/ 354 h 354"/>
                <a:gd name="T6" fmla="*/ 84 w 147"/>
                <a:gd name="T7" fmla="*/ 354 h 354"/>
                <a:gd name="T8" fmla="*/ 14 w 147"/>
                <a:gd name="T9" fmla="*/ 213 h 354"/>
                <a:gd name="T10" fmla="*/ 81 w 147"/>
                <a:gd name="T11" fmla="*/ 170 h 354"/>
                <a:gd name="T12" fmla="*/ 0 w 147"/>
                <a:gd name="T13" fmla="*/ 131 h 354"/>
                <a:gd name="T14" fmla="*/ 74 w 147"/>
                <a:gd name="T15" fmla="*/ 16 h 354"/>
                <a:gd name="T16" fmla="*/ 110 w 147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354">
                  <a:moveTo>
                    <a:pt x="110" y="0"/>
                  </a:moveTo>
                  <a:lnTo>
                    <a:pt x="110" y="38"/>
                  </a:lnTo>
                  <a:lnTo>
                    <a:pt x="147" y="354"/>
                  </a:lnTo>
                  <a:lnTo>
                    <a:pt x="84" y="354"/>
                  </a:lnTo>
                  <a:lnTo>
                    <a:pt x="14" y="213"/>
                  </a:lnTo>
                  <a:lnTo>
                    <a:pt x="81" y="170"/>
                  </a:lnTo>
                  <a:lnTo>
                    <a:pt x="0" y="131"/>
                  </a:lnTo>
                  <a:lnTo>
                    <a:pt x="74" y="16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13"/>
            <p:cNvSpPr>
              <a:spLocks/>
            </p:cNvSpPr>
            <p:nvPr/>
          </p:nvSpPr>
          <p:spPr bwMode="auto">
            <a:xfrm>
              <a:off x="4670425" y="3475831"/>
              <a:ext cx="231775" cy="561975"/>
            </a:xfrm>
            <a:custGeom>
              <a:avLst/>
              <a:gdLst>
                <a:gd name="T0" fmla="*/ 37 w 146"/>
                <a:gd name="T1" fmla="*/ 0 h 354"/>
                <a:gd name="T2" fmla="*/ 37 w 146"/>
                <a:gd name="T3" fmla="*/ 38 h 354"/>
                <a:gd name="T4" fmla="*/ 0 w 146"/>
                <a:gd name="T5" fmla="*/ 354 h 354"/>
                <a:gd name="T6" fmla="*/ 62 w 146"/>
                <a:gd name="T7" fmla="*/ 354 h 354"/>
                <a:gd name="T8" fmla="*/ 132 w 146"/>
                <a:gd name="T9" fmla="*/ 213 h 354"/>
                <a:gd name="T10" fmla="*/ 65 w 146"/>
                <a:gd name="T11" fmla="*/ 170 h 354"/>
                <a:gd name="T12" fmla="*/ 146 w 146"/>
                <a:gd name="T13" fmla="*/ 131 h 354"/>
                <a:gd name="T14" fmla="*/ 80 w 146"/>
                <a:gd name="T15" fmla="*/ 20 h 354"/>
                <a:gd name="T16" fmla="*/ 37 w 146"/>
                <a:gd name="T17" fmla="*/ 0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6" h="354">
                  <a:moveTo>
                    <a:pt x="37" y="0"/>
                  </a:moveTo>
                  <a:lnTo>
                    <a:pt x="37" y="38"/>
                  </a:lnTo>
                  <a:lnTo>
                    <a:pt x="0" y="354"/>
                  </a:lnTo>
                  <a:lnTo>
                    <a:pt x="62" y="354"/>
                  </a:lnTo>
                  <a:lnTo>
                    <a:pt x="132" y="213"/>
                  </a:lnTo>
                  <a:lnTo>
                    <a:pt x="65" y="170"/>
                  </a:lnTo>
                  <a:lnTo>
                    <a:pt x="146" y="131"/>
                  </a:lnTo>
                  <a:lnTo>
                    <a:pt x="80" y="2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14"/>
            <p:cNvSpPr>
              <a:spLocks/>
            </p:cNvSpPr>
            <p:nvPr/>
          </p:nvSpPr>
          <p:spPr bwMode="auto">
            <a:xfrm>
              <a:off x="4537075" y="3602831"/>
              <a:ext cx="114300" cy="111125"/>
            </a:xfrm>
            <a:custGeom>
              <a:avLst/>
              <a:gdLst>
                <a:gd name="T0" fmla="*/ 0 w 72"/>
                <a:gd name="T1" fmla="*/ 39 h 70"/>
                <a:gd name="T2" fmla="*/ 20 w 72"/>
                <a:gd name="T3" fmla="*/ 70 h 70"/>
                <a:gd name="T4" fmla="*/ 52 w 72"/>
                <a:gd name="T5" fmla="*/ 70 h 70"/>
                <a:gd name="T6" fmla="*/ 72 w 72"/>
                <a:gd name="T7" fmla="*/ 39 h 70"/>
                <a:gd name="T8" fmla="*/ 37 w 72"/>
                <a:gd name="T9" fmla="*/ 0 h 70"/>
                <a:gd name="T10" fmla="*/ 0 w 72"/>
                <a:gd name="T11" fmla="*/ 3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70">
                  <a:moveTo>
                    <a:pt x="0" y="39"/>
                  </a:moveTo>
                  <a:cubicBezTo>
                    <a:pt x="20" y="70"/>
                    <a:pt x="20" y="70"/>
                    <a:pt x="20" y="70"/>
                  </a:cubicBezTo>
                  <a:cubicBezTo>
                    <a:pt x="31" y="70"/>
                    <a:pt x="41" y="70"/>
                    <a:pt x="52" y="70"/>
                  </a:cubicBezTo>
                  <a:cubicBezTo>
                    <a:pt x="72" y="39"/>
                    <a:pt x="72" y="39"/>
                    <a:pt x="72" y="3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0" y="39"/>
                    <a:pt x="0" y="39"/>
                    <a:pt x="0" y="39"/>
                  </a:cubicBezTo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5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28A8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16"/>
            <p:cNvSpPr>
              <a:spLocks/>
            </p:cNvSpPr>
            <p:nvPr/>
          </p:nvSpPr>
          <p:spPr bwMode="auto">
            <a:xfrm>
              <a:off x="4524375" y="3713956"/>
              <a:ext cx="142875" cy="323850"/>
            </a:xfrm>
            <a:custGeom>
              <a:avLst/>
              <a:gdLst>
                <a:gd name="T0" fmla="*/ 28 w 90"/>
                <a:gd name="T1" fmla="*/ 0 h 204"/>
                <a:gd name="T2" fmla="*/ 0 w 90"/>
                <a:gd name="T3" fmla="*/ 204 h 204"/>
                <a:gd name="T4" fmla="*/ 90 w 90"/>
                <a:gd name="T5" fmla="*/ 204 h 204"/>
                <a:gd name="T6" fmla="*/ 60 w 90"/>
                <a:gd name="T7" fmla="*/ 0 h 204"/>
                <a:gd name="T8" fmla="*/ 28 w 90"/>
                <a:gd name="T9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04">
                  <a:moveTo>
                    <a:pt x="28" y="0"/>
                  </a:moveTo>
                  <a:lnTo>
                    <a:pt x="0" y="204"/>
                  </a:lnTo>
                  <a:lnTo>
                    <a:pt x="90" y="204"/>
                  </a:lnTo>
                  <a:lnTo>
                    <a:pt x="60" y="0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17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18"/>
            <p:cNvSpPr>
              <a:spLocks/>
            </p:cNvSpPr>
            <p:nvPr/>
          </p:nvSpPr>
          <p:spPr bwMode="auto">
            <a:xfrm>
              <a:off x="4448175" y="3434556"/>
              <a:ext cx="147638" cy="282575"/>
            </a:xfrm>
            <a:custGeom>
              <a:avLst/>
              <a:gdLst>
                <a:gd name="T0" fmla="*/ 8 w 93"/>
                <a:gd name="T1" fmla="*/ 0 h 178"/>
                <a:gd name="T2" fmla="*/ 0 w 93"/>
                <a:gd name="T3" fmla="*/ 29 h 178"/>
                <a:gd name="T4" fmla="*/ 21 w 93"/>
                <a:gd name="T5" fmla="*/ 178 h 178"/>
                <a:gd name="T6" fmla="*/ 93 w 93"/>
                <a:gd name="T7" fmla="*/ 106 h 178"/>
                <a:gd name="T8" fmla="*/ 8 w 93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8">
                  <a:moveTo>
                    <a:pt x="8" y="0"/>
                  </a:moveTo>
                  <a:lnTo>
                    <a:pt x="0" y="29"/>
                  </a:lnTo>
                  <a:lnTo>
                    <a:pt x="21" y="178"/>
                  </a:lnTo>
                  <a:lnTo>
                    <a:pt x="93" y="106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19"/>
            <p:cNvSpPr>
              <a:spLocks/>
            </p:cNvSpPr>
            <p:nvPr/>
          </p:nvSpPr>
          <p:spPr bwMode="auto">
            <a:xfrm>
              <a:off x="4460875" y="3378994"/>
              <a:ext cx="268288" cy="93663"/>
            </a:xfrm>
            <a:custGeom>
              <a:avLst/>
              <a:gdLst>
                <a:gd name="T0" fmla="*/ 0 w 167"/>
                <a:gd name="T1" fmla="*/ 0 h 58"/>
                <a:gd name="T2" fmla="*/ 0 w 167"/>
                <a:gd name="T3" fmla="*/ 6 h 58"/>
                <a:gd name="T4" fmla="*/ 83 w 167"/>
                <a:gd name="T5" fmla="*/ 58 h 58"/>
                <a:gd name="T6" fmla="*/ 85 w 167"/>
                <a:gd name="T7" fmla="*/ 58 h 58"/>
                <a:gd name="T8" fmla="*/ 167 w 167"/>
                <a:gd name="T9" fmla="*/ 9 h 58"/>
                <a:gd name="T10" fmla="*/ 167 w 167"/>
                <a:gd name="T11" fmla="*/ 0 h 58"/>
                <a:gd name="T12" fmla="*/ 0 w 167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58">
                  <a:moveTo>
                    <a:pt x="0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42" y="56"/>
                    <a:pt x="83" y="58"/>
                  </a:cubicBezTo>
                  <a:cubicBezTo>
                    <a:pt x="84" y="58"/>
                    <a:pt x="84" y="58"/>
                    <a:pt x="85" y="58"/>
                  </a:cubicBezTo>
                  <a:cubicBezTo>
                    <a:pt x="125" y="58"/>
                    <a:pt x="167" y="9"/>
                    <a:pt x="167" y="9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59E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220"/>
            <p:cNvSpPr>
              <a:spLocks/>
            </p:cNvSpPr>
            <p:nvPr/>
          </p:nvSpPr>
          <p:spPr bwMode="auto">
            <a:xfrm>
              <a:off x="4183063" y="2682081"/>
              <a:ext cx="823913" cy="758825"/>
            </a:xfrm>
            <a:custGeom>
              <a:avLst/>
              <a:gdLst>
                <a:gd name="T0" fmla="*/ 256 w 513"/>
                <a:gd name="T1" fmla="*/ 0 h 473"/>
                <a:gd name="T2" fmla="*/ 115 w 513"/>
                <a:gd name="T3" fmla="*/ 378 h 473"/>
                <a:gd name="T4" fmla="*/ 256 w 513"/>
                <a:gd name="T5" fmla="*/ 473 h 473"/>
                <a:gd name="T6" fmla="*/ 398 w 513"/>
                <a:gd name="T7" fmla="*/ 378 h 473"/>
                <a:gd name="T8" fmla="*/ 256 w 513"/>
                <a:gd name="T9" fmla="*/ 0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473">
                  <a:moveTo>
                    <a:pt x="256" y="0"/>
                  </a:moveTo>
                  <a:cubicBezTo>
                    <a:pt x="0" y="0"/>
                    <a:pt x="98" y="351"/>
                    <a:pt x="115" y="378"/>
                  </a:cubicBezTo>
                  <a:cubicBezTo>
                    <a:pt x="133" y="408"/>
                    <a:pt x="215" y="473"/>
                    <a:pt x="256" y="473"/>
                  </a:cubicBezTo>
                  <a:cubicBezTo>
                    <a:pt x="298" y="473"/>
                    <a:pt x="379" y="408"/>
                    <a:pt x="398" y="378"/>
                  </a:cubicBezTo>
                  <a:cubicBezTo>
                    <a:pt x="414" y="351"/>
                    <a:pt x="513" y="0"/>
                    <a:pt x="256" y="0"/>
                  </a:cubicBezTo>
                  <a:close/>
                </a:path>
              </a:pathLst>
            </a:custGeom>
            <a:solidFill>
              <a:srgbClr val="F6C5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221"/>
            <p:cNvSpPr>
              <a:spLocks noEditPoints="1"/>
            </p:cNvSpPr>
            <p:nvPr/>
          </p:nvSpPr>
          <p:spPr bwMode="auto">
            <a:xfrm>
              <a:off x="4279900" y="2585244"/>
              <a:ext cx="647700" cy="584200"/>
            </a:xfrm>
            <a:custGeom>
              <a:avLst/>
              <a:gdLst>
                <a:gd name="T0" fmla="*/ 311 w 404"/>
                <a:gd name="T1" fmla="*/ 68 h 363"/>
                <a:gd name="T2" fmla="*/ 51 w 404"/>
                <a:gd name="T3" fmla="*/ 97 h 363"/>
                <a:gd name="T4" fmla="*/ 30 w 404"/>
                <a:gd name="T5" fmla="*/ 357 h 363"/>
                <a:gd name="T6" fmla="*/ 30 w 404"/>
                <a:gd name="T7" fmla="*/ 357 h 363"/>
                <a:gd name="T8" fmla="*/ 30 w 404"/>
                <a:gd name="T9" fmla="*/ 360 h 363"/>
                <a:gd name="T10" fmla="*/ 32 w 404"/>
                <a:gd name="T11" fmla="*/ 363 h 363"/>
                <a:gd name="T12" fmla="*/ 37 w 404"/>
                <a:gd name="T13" fmla="*/ 362 h 363"/>
                <a:gd name="T14" fmla="*/ 37 w 404"/>
                <a:gd name="T15" fmla="*/ 361 h 363"/>
                <a:gd name="T16" fmla="*/ 37 w 404"/>
                <a:gd name="T17" fmla="*/ 340 h 363"/>
                <a:gd name="T18" fmla="*/ 32 w 404"/>
                <a:gd name="T19" fmla="*/ 307 h 363"/>
                <a:gd name="T20" fmla="*/ 77 w 404"/>
                <a:gd name="T21" fmla="*/ 183 h 363"/>
                <a:gd name="T22" fmla="*/ 86 w 404"/>
                <a:gd name="T23" fmla="*/ 171 h 363"/>
                <a:gd name="T24" fmla="*/ 97 w 404"/>
                <a:gd name="T25" fmla="*/ 159 h 363"/>
                <a:gd name="T26" fmla="*/ 103 w 404"/>
                <a:gd name="T27" fmla="*/ 154 h 363"/>
                <a:gd name="T28" fmla="*/ 242 w 404"/>
                <a:gd name="T29" fmla="*/ 176 h 363"/>
                <a:gd name="T30" fmla="*/ 296 w 404"/>
                <a:gd name="T31" fmla="*/ 189 h 363"/>
                <a:gd name="T32" fmla="*/ 311 w 404"/>
                <a:gd name="T33" fmla="*/ 177 h 363"/>
                <a:gd name="T34" fmla="*/ 359 w 404"/>
                <a:gd name="T35" fmla="*/ 315 h 363"/>
                <a:gd name="T36" fmla="*/ 356 w 404"/>
                <a:gd name="T37" fmla="*/ 340 h 363"/>
                <a:gd name="T38" fmla="*/ 356 w 404"/>
                <a:gd name="T39" fmla="*/ 361 h 363"/>
                <a:gd name="T40" fmla="*/ 356 w 404"/>
                <a:gd name="T41" fmla="*/ 362 h 363"/>
                <a:gd name="T42" fmla="*/ 361 w 404"/>
                <a:gd name="T43" fmla="*/ 363 h 363"/>
                <a:gd name="T44" fmla="*/ 363 w 404"/>
                <a:gd name="T45" fmla="*/ 360 h 363"/>
                <a:gd name="T46" fmla="*/ 364 w 404"/>
                <a:gd name="T47" fmla="*/ 351 h 363"/>
                <a:gd name="T48" fmla="*/ 366 w 404"/>
                <a:gd name="T49" fmla="*/ 338 h 363"/>
                <a:gd name="T50" fmla="*/ 311 w 404"/>
                <a:gd name="T51" fmla="*/ 68 h 363"/>
                <a:gd name="T52" fmla="*/ 180 w 404"/>
                <a:gd name="T53" fmla="*/ 135 h 363"/>
                <a:gd name="T54" fmla="*/ 176 w 404"/>
                <a:gd name="T55" fmla="*/ 134 h 363"/>
                <a:gd name="T56" fmla="*/ 182 w 404"/>
                <a:gd name="T57" fmla="*/ 135 h 363"/>
                <a:gd name="T58" fmla="*/ 180 w 404"/>
                <a:gd name="T59" fmla="*/ 13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04" h="363">
                  <a:moveTo>
                    <a:pt x="311" y="68"/>
                  </a:moveTo>
                  <a:cubicBezTo>
                    <a:pt x="225" y="0"/>
                    <a:pt x="91" y="41"/>
                    <a:pt x="51" y="97"/>
                  </a:cubicBezTo>
                  <a:cubicBezTo>
                    <a:pt x="0" y="168"/>
                    <a:pt x="18" y="276"/>
                    <a:pt x="30" y="357"/>
                  </a:cubicBezTo>
                  <a:cubicBezTo>
                    <a:pt x="30" y="357"/>
                    <a:pt x="30" y="357"/>
                    <a:pt x="30" y="357"/>
                  </a:cubicBezTo>
                  <a:cubicBezTo>
                    <a:pt x="30" y="358"/>
                    <a:pt x="30" y="359"/>
                    <a:pt x="30" y="360"/>
                  </a:cubicBezTo>
                  <a:cubicBezTo>
                    <a:pt x="31" y="360"/>
                    <a:pt x="32" y="362"/>
                    <a:pt x="32" y="363"/>
                  </a:cubicBezTo>
                  <a:cubicBezTo>
                    <a:pt x="33" y="363"/>
                    <a:pt x="36" y="363"/>
                    <a:pt x="37" y="362"/>
                  </a:cubicBezTo>
                  <a:cubicBezTo>
                    <a:pt x="37" y="362"/>
                    <a:pt x="37" y="361"/>
                    <a:pt x="37" y="361"/>
                  </a:cubicBezTo>
                  <a:cubicBezTo>
                    <a:pt x="38" y="354"/>
                    <a:pt x="37" y="340"/>
                    <a:pt x="37" y="340"/>
                  </a:cubicBezTo>
                  <a:cubicBezTo>
                    <a:pt x="37" y="328"/>
                    <a:pt x="34" y="318"/>
                    <a:pt x="32" y="307"/>
                  </a:cubicBezTo>
                  <a:cubicBezTo>
                    <a:pt x="41" y="256"/>
                    <a:pt x="65" y="245"/>
                    <a:pt x="77" y="183"/>
                  </a:cubicBezTo>
                  <a:cubicBezTo>
                    <a:pt x="80" y="179"/>
                    <a:pt x="83" y="175"/>
                    <a:pt x="86" y="171"/>
                  </a:cubicBezTo>
                  <a:cubicBezTo>
                    <a:pt x="89" y="167"/>
                    <a:pt x="93" y="162"/>
                    <a:pt x="97" y="159"/>
                  </a:cubicBezTo>
                  <a:cubicBezTo>
                    <a:pt x="99" y="157"/>
                    <a:pt x="101" y="156"/>
                    <a:pt x="103" y="154"/>
                  </a:cubicBezTo>
                  <a:cubicBezTo>
                    <a:pt x="150" y="137"/>
                    <a:pt x="198" y="158"/>
                    <a:pt x="242" y="176"/>
                  </a:cubicBezTo>
                  <a:cubicBezTo>
                    <a:pt x="259" y="182"/>
                    <a:pt x="278" y="191"/>
                    <a:pt x="296" y="189"/>
                  </a:cubicBezTo>
                  <a:cubicBezTo>
                    <a:pt x="304" y="189"/>
                    <a:pt x="310" y="183"/>
                    <a:pt x="311" y="177"/>
                  </a:cubicBezTo>
                  <a:cubicBezTo>
                    <a:pt x="332" y="240"/>
                    <a:pt x="349" y="269"/>
                    <a:pt x="359" y="315"/>
                  </a:cubicBezTo>
                  <a:cubicBezTo>
                    <a:pt x="358" y="323"/>
                    <a:pt x="356" y="331"/>
                    <a:pt x="356" y="340"/>
                  </a:cubicBezTo>
                  <a:cubicBezTo>
                    <a:pt x="356" y="340"/>
                    <a:pt x="355" y="354"/>
                    <a:pt x="356" y="361"/>
                  </a:cubicBezTo>
                  <a:cubicBezTo>
                    <a:pt x="356" y="361"/>
                    <a:pt x="356" y="362"/>
                    <a:pt x="356" y="362"/>
                  </a:cubicBezTo>
                  <a:cubicBezTo>
                    <a:pt x="357" y="363"/>
                    <a:pt x="360" y="363"/>
                    <a:pt x="361" y="363"/>
                  </a:cubicBezTo>
                  <a:cubicBezTo>
                    <a:pt x="361" y="362"/>
                    <a:pt x="363" y="360"/>
                    <a:pt x="363" y="360"/>
                  </a:cubicBezTo>
                  <a:cubicBezTo>
                    <a:pt x="364" y="357"/>
                    <a:pt x="364" y="354"/>
                    <a:pt x="364" y="351"/>
                  </a:cubicBezTo>
                  <a:cubicBezTo>
                    <a:pt x="364" y="347"/>
                    <a:pt x="365" y="342"/>
                    <a:pt x="366" y="338"/>
                  </a:cubicBezTo>
                  <a:cubicBezTo>
                    <a:pt x="379" y="288"/>
                    <a:pt x="404" y="90"/>
                    <a:pt x="311" y="68"/>
                  </a:cubicBezTo>
                  <a:close/>
                  <a:moveTo>
                    <a:pt x="180" y="135"/>
                  </a:moveTo>
                  <a:cubicBezTo>
                    <a:pt x="179" y="135"/>
                    <a:pt x="177" y="134"/>
                    <a:pt x="176" y="134"/>
                  </a:cubicBezTo>
                  <a:cubicBezTo>
                    <a:pt x="178" y="134"/>
                    <a:pt x="180" y="135"/>
                    <a:pt x="182" y="135"/>
                  </a:cubicBezTo>
                  <a:cubicBezTo>
                    <a:pt x="181" y="135"/>
                    <a:pt x="181" y="135"/>
                    <a:pt x="180" y="135"/>
                  </a:cubicBezTo>
                  <a:close/>
                </a:path>
              </a:pathLst>
            </a:custGeom>
            <a:solidFill>
              <a:srgbClr val="605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222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Freeform 223"/>
            <p:cNvSpPr>
              <a:spLocks/>
            </p:cNvSpPr>
            <p:nvPr/>
          </p:nvSpPr>
          <p:spPr bwMode="auto">
            <a:xfrm>
              <a:off x="4595813" y="3434556"/>
              <a:ext cx="141288" cy="285750"/>
            </a:xfrm>
            <a:custGeom>
              <a:avLst/>
              <a:gdLst>
                <a:gd name="T0" fmla="*/ 84 w 89"/>
                <a:gd name="T1" fmla="*/ 0 h 180"/>
                <a:gd name="T2" fmla="*/ 89 w 89"/>
                <a:gd name="T3" fmla="*/ 29 h 180"/>
                <a:gd name="T4" fmla="*/ 70 w 89"/>
                <a:gd name="T5" fmla="*/ 180 h 180"/>
                <a:gd name="T6" fmla="*/ 0 w 89"/>
                <a:gd name="T7" fmla="*/ 106 h 180"/>
                <a:gd name="T8" fmla="*/ 84 w 89"/>
                <a:gd name="T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80">
                  <a:moveTo>
                    <a:pt x="84" y="0"/>
                  </a:moveTo>
                  <a:lnTo>
                    <a:pt x="89" y="29"/>
                  </a:lnTo>
                  <a:lnTo>
                    <a:pt x="70" y="180"/>
                  </a:lnTo>
                  <a:lnTo>
                    <a:pt x="0" y="106"/>
                  </a:lnTo>
                  <a:lnTo>
                    <a:pt x="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224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E9BB9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225"/>
            <p:cNvSpPr>
              <a:spLocks/>
            </p:cNvSpPr>
            <p:nvPr/>
          </p:nvSpPr>
          <p:spPr bwMode="auto">
            <a:xfrm>
              <a:off x="4460875" y="3431381"/>
              <a:ext cx="268288" cy="171450"/>
            </a:xfrm>
            <a:custGeom>
              <a:avLst/>
              <a:gdLst>
                <a:gd name="T0" fmla="*/ 169 w 169"/>
                <a:gd name="T1" fmla="*/ 0 h 108"/>
                <a:gd name="T2" fmla="*/ 85 w 169"/>
                <a:gd name="T3" fmla="*/ 105 h 108"/>
                <a:gd name="T4" fmla="*/ 0 w 169"/>
                <a:gd name="T5" fmla="*/ 0 h 108"/>
                <a:gd name="T6" fmla="*/ 0 w 169"/>
                <a:gd name="T7" fmla="*/ 2 h 108"/>
                <a:gd name="T8" fmla="*/ 85 w 169"/>
                <a:gd name="T9" fmla="*/ 108 h 108"/>
                <a:gd name="T10" fmla="*/ 169 w 169"/>
                <a:gd name="T11" fmla="*/ 2 h 108"/>
                <a:gd name="T12" fmla="*/ 169 w 169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9" h="108">
                  <a:moveTo>
                    <a:pt x="169" y="0"/>
                  </a:moveTo>
                  <a:lnTo>
                    <a:pt x="85" y="105"/>
                  </a:lnTo>
                  <a:lnTo>
                    <a:pt x="0" y="0"/>
                  </a:lnTo>
                  <a:lnTo>
                    <a:pt x="0" y="2"/>
                  </a:lnTo>
                  <a:lnTo>
                    <a:pt x="85" y="108"/>
                  </a:lnTo>
                  <a:lnTo>
                    <a:pt x="169" y="2"/>
                  </a:lnTo>
                  <a:lnTo>
                    <a:pt x="16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226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close/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8FA7B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227"/>
            <p:cNvSpPr>
              <a:spLocks noEditPoints="1"/>
            </p:cNvSpPr>
            <p:nvPr/>
          </p:nvSpPr>
          <p:spPr bwMode="auto">
            <a:xfrm>
              <a:off x="4568825" y="3713956"/>
              <a:ext cx="50800" cy="1588"/>
            </a:xfrm>
            <a:custGeom>
              <a:avLst/>
              <a:gdLst>
                <a:gd name="T0" fmla="*/ 0 w 32"/>
                <a:gd name="T1" fmla="*/ 0 h 1"/>
                <a:gd name="T2" fmla="*/ 0 w 32"/>
                <a:gd name="T3" fmla="*/ 1 h 1"/>
                <a:gd name="T4" fmla="*/ 0 w 32"/>
                <a:gd name="T5" fmla="*/ 1 h 1"/>
                <a:gd name="T6" fmla="*/ 0 w 32"/>
                <a:gd name="T7" fmla="*/ 0 h 1"/>
                <a:gd name="T8" fmla="*/ 32 w 32"/>
                <a:gd name="T9" fmla="*/ 0 h 1"/>
                <a:gd name="T10" fmla="*/ 32 w 32"/>
                <a:gd name="T11" fmla="*/ 0 h 1"/>
                <a:gd name="T12" fmla="*/ 32 w 32"/>
                <a:gd name="T13" fmla="*/ 1 h 1"/>
                <a:gd name="T14" fmla="*/ 32 w 32"/>
                <a:gd name="T15" fmla="*/ 1 h 1"/>
                <a:gd name="T16" fmla="*/ 32 w 32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moveTo>
                    <a:pt x="32" y="0"/>
                  </a:moveTo>
                  <a:lnTo>
                    <a:pt x="32" y="0"/>
                  </a:lnTo>
                  <a:lnTo>
                    <a:pt x="32" y="1"/>
                  </a:lnTo>
                  <a:lnTo>
                    <a:pt x="32" y="1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228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solidFill>
              <a:srgbClr val="2497C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229"/>
            <p:cNvSpPr>
              <a:spLocks noChangeArrowheads="1"/>
            </p:cNvSpPr>
            <p:nvPr/>
          </p:nvSpPr>
          <p:spPr bwMode="auto">
            <a:xfrm>
              <a:off x="4568825" y="3713956"/>
              <a:ext cx="508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0" y="990600"/>
            <a:ext cx="9144000" cy="4152900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oter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www.bestppt.com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-85047"/>
            <a:ext cx="9144000" cy="1677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0232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D60D1EDE-7116-2443-9BDD-368CE5B3766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Date Placeholder 3"/>
          <p:cNvSpPr txBox="1">
            <a:spLocks/>
          </p:cNvSpPr>
          <p:nvPr userDrawn="1"/>
        </p:nvSpPr>
        <p:spPr>
          <a:xfrm>
            <a:off x="457200" y="472382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Raleway"/>
                <a:ea typeface="+mn-ea"/>
                <a:cs typeface="Raleway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 dirty="0" smtClean="0">
                <a:latin typeface="Calibri Light" panose="020F0302020204030204" pitchFamily="34" charset="0"/>
              </a:rPr>
              <a:t>www.cognizant.com</a:t>
            </a:r>
            <a:endParaRPr lang="en-US" i="0" dirty="0">
              <a:latin typeface="Calibri Light" panose="020F0302020204030204" pitchFamily="34" charset="0"/>
            </a:endParaRPr>
          </a:p>
        </p:txBody>
      </p:sp>
      <p:grpSp>
        <p:nvGrpSpPr>
          <p:cNvPr id="27" name="Group 26"/>
          <p:cNvGrpSpPr/>
          <p:nvPr userDrawn="1"/>
        </p:nvGrpSpPr>
        <p:grpSpPr>
          <a:xfrm>
            <a:off x="4257731" y="4720365"/>
            <a:ext cx="628539" cy="280755"/>
            <a:chOff x="3256504" y="4721279"/>
            <a:chExt cx="628539" cy="280755"/>
          </a:xfrm>
        </p:grpSpPr>
        <p:sp>
          <p:nvSpPr>
            <p:cNvPr id="5" name="Oval 4"/>
            <p:cNvSpPr/>
            <p:nvPr userDrawn="1"/>
          </p:nvSpPr>
          <p:spPr>
            <a:xfrm>
              <a:off x="3256504" y="4721279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 userDrawn="1"/>
          </p:nvSpPr>
          <p:spPr>
            <a:xfrm>
              <a:off x="3608196" y="4725187"/>
              <a:ext cx="276847" cy="276847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/>
            <p:cNvGrpSpPr/>
            <p:nvPr userDrawn="1"/>
          </p:nvGrpSpPr>
          <p:grpSpPr>
            <a:xfrm>
              <a:off x="3365891" y="4826243"/>
              <a:ext cx="45719" cy="73401"/>
              <a:chOff x="3345327" y="4804129"/>
              <a:chExt cx="74099" cy="118964"/>
            </a:xfrm>
          </p:grpSpPr>
          <p:cxnSp>
            <p:nvCxnSpPr>
              <p:cNvPr id="31" name="Straight Connector 30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 userDrawn="1"/>
          </p:nvGrpSpPr>
          <p:grpSpPr>
            <a:xfrm flipH="1" flipV="1">
              <a:off x="3727667" y="4823914"/>
              <a:ext cx="45719" cy="73401"/>
              <a:chOff x="3345327" y="4804129"/>
              <a:chExt cx="74099" cy="118964"/>
            </a:xfrm>
          </p:grpSpPr>
          <p:cxnSp>
            <p:nvCxnSpPr>
              <p:cNvPr id="35" name="Straight Connector 34"/>
              <p:cNvCxnSpPr/>
              <p:nvPr userDrawn="1"/>
            </p:nvCxnSpPr>
            <p:spPr>
              <a:xfrm rot="16200000">
                <a:off x="3350846" y="4798611"/>
                <a:ext cx="63061" cy="74098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>
                <a:off x="3345327" y="4861369"/>
                <a:ext cx="74097" cy="61724"/>
              </a:xfrm>
              <a:prstGeom prst="line">
                <a:avLst/>
              </a:prstGeom>
              <a:ln w="9525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7" name="Straight Connector 36"/>
          <p:cNvCxnSpPr/>
          <p:nvPr userDrawn="1"/>
        </p:nvCxnSpPr>
        <p:spPr>
          <a:xfrm flipH="1">
            <a:off x="399803" y="562064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475" y="155637"/>
            <a:ext cx="301778" cy="28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8" r:id="rId8"/>
    <p:sldLayoutId id="2147483667" r:id="rId9"/>
    <p:sldLayoutId id="2147483660" r:id="rId10"/>
    <p:sldLayoutId id="214748366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1400" b="1" kern="1200">
          <a:solidFill>
            <a:schemeClr val="tx1"/>
          </a:solidFill>
          <a:latin typeface="Raleway"/>
          <a:ea typeface="+mj-ea"/>
          <a:cs typeface="Raleway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Raleway"/>
          <a:ea typeface="+mn-ea"/>
          <a:cs typeface="Raleway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Raleway"/>
          <a:ea typeface="+mn-ea"/>
          <a:cs typeface="Raleway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Raleway"/>
          <a:ea typeface="+mn-ea"/>
          <a:cs typeface="Raleway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Raleway"/>
          <a:ea typeface="+mn-ea"/>
          <a:cs typeface="Raleway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Raleway"/>
          <a:ea typeface="+mn-ea"/>
          <a:cs typeface="Raleway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74"/>
          <a:stretch/>
        </p:blipFill>
        <p:spPr>
          <a:xfrm>
            <a:off x="3000584" y="6511"/>
            <a:ext cx="6143416" cy="514528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4719638"/>
            <a:ext cx="2133600" cy="273050"/>
          </a:xfrm>
        </p:spPr>
        <p:txBody>
          <a:bodyPr/>
          <a:lstStyle/>
          <a:p>
            <a:fld id="{D60D1EDE-7116-2443-9BDD-368CE5B37660}" type="slidenum">
              <a:rPr lang="en-US" smtClean="0"/>
              <a:t>1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-49161" y="-12827"/>
            <a:ext cx="6218134" cy="5164624"/>
          </a:xfrm>
          <a:custGeom>
            <a:avLst/>
            <a:gdLst>
              <a:gd name="connsiteX0" fmla="*/ 6194322 w 6194322"/>
              <a:gd name="connsiteY0" fmla="*/ 0 h 5171768"/>
              <a:gd name="connsiteX1" fmla="*/ 3706761 w 6194322"/>
              <a:gd name="connsiteY1" fmla="*/ 5171768 h 5171768"/>
              <a:gd name="connsiteX2" fmla="*/ 0 w 6194322"/>
              <a:gd name="connsiteY2" fmla="*/ 5161936 h 5171768"/>
              <a:gd name="connsiteX3" fmla="*/ 49161 w 6194322"/>
              <a:gd name="connsiteY3" fmla="*/ 29497 h 5171768"/>
              <a:gd name="connsiteX4" fmla="*/ 6194322 w 6194322"/>
              <a:gd name="connsiteY4" fmla="*/ 0 h 5171768"/>
              <a:gd name="connsiteX0" fmla="*/ 6218134 w 6218134"/>
              <a:gd name="connsiteY0" fmla="*/ 0 h 5155099"/>
              <a:gd name="connsiteX1" fmla="*/ 3706761 w 6218134"/>
              <a:gd name="connsiteY1" fmla="*/ 5155099 h 5155099"/>
              <a:gd name="connsiteX2" fmla="*/ 0 w 6218134"/>
              <a:gd name="connsiteY2" fmla="*/ 5145267 h 5155099"/>
              <a:gd name="connsiteX3" fmla="*/ 49161 w 6218134"/>
              <a:gd name="connsiteY3" fmla="*/ 12828 h 5155099"/>
              <a:gd name="connsiteX4" fmla="*/ 6218134 w 6218134"/>
              <a:gd name="connsiteY4" fmla="*/ 0 h 5155099"/>
              <a:gd name="connsiteX0" fmla="*/ 6218134 w 6218134"/>
              <a:gd name="connsiteY0" fmla="*/ 0 h 5164624"/>
              <a:gd name="connsiteX1" fmla="*/ 3730574 w 6218134"/>
              <a:gd name="connsiteY1" fmla="*/ 5164624 h 5164624"/>
              <a:gd name="connsiteX2" fmla="*/ 0 w 6218134"/>
              <a:gd name="connsiteY2" fmla="*/ 5145267 h 5164624"/>
              <a:gd name="connsiteX3" fmla="*/ 49161 w 6218134"/>
              <a:gd name="connsiteY3" fmla="*/ 12828 h 5164624"/>
              <a:gd name="connsiteX4" fmla="*/ 6218134 w 6218134"/>
              <a:gd name="connsiteY4" fmla="*/ 0 h 516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8134" h="5164624">
                <a:moveTo>
                  <a:pt x="6218134" y="0"/>
                </a:moveTo>
                <a:lnTo>
                  <a:pt x="3730574" y="5164624"/>
                </a:lnTo>
                <a:lnTo>
                  <a:pt x="0" y="5145267"/>
                </a:lnTo>
                <a:lnTo>
                  <a:pt x="49161" y="12828"/>
                </a:lnTo>
                <a:lnTo>
                  <a:pt x="621813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/>
          <p:cNvSpPr txBox="1"/>
          <p:nvPr/>
        </p:nvSpPr>
        <p:spPr>
          <a:xfrm>
            <a:off x="711587" y="3469841"/>
            <a:ext cx="3171702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ea typeface="Roboto Light" panose="02000000000000000000" pitchFamily="2" charset="0"/>
              </a:rPr>
              <a:t>Hardware architectures are becoming more complex, with heterogeneous multi-core processors, accelerators and reconfigurable logic, and deeper memory hierarchies. Techniques for energy efficiency, including near threshold, DVFS, and energy-efficient interconnects bring additional complexity and timing </a:t>
            </a:r>
            <a:r>
              <a:rPr lang="en-US" sz="1000" dirty="0" smtClean="0">
                <a:latin typeface="Calibri Light" panose="020F0302020204030204" pitchFamily="34" charset="0"/>
                <a:ea typeface="Roboto Light" panose="02000000000000000000" pitchFamily="2" charset="0"/>
              </a:rPr>
              <a:t>variability.</a:t>
            </a:r>
            <a:endParaRPr lang="en-US" sz="1000" dirty="0"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711587" y="2442451"/>
            <a:ext cx="1278555" cy="246221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000" b="1" dirty="0" smtClean="0">
                <a:latin typeface="Raleway" panose="020B0003030101060003" pitchFamily="34" charset="0"/>
              </a:rPr>
              <a:t>SURESH SELVARAJ</a:t>
            </a:r>
            <a:endParaRPr lang="en-US" sz="1000" b="1" dirty="0">
              <a:latin typeface="Raleway" panose="020B0003030101060003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711587" y="1219345"/>
            <a:ext cx="2912016" cy="95410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2800" b="1" dirty="0" smtClean="0">
                <a:latin typeface="Raleway" panose="020B0003030101060003" pitchFamily="34" charset="0"/>
              </a:rPr>
              <a:t>MICRO  SERVICE</a:t>
            </a:r>
          </a:p>
          <a:p>
            <a:r>
              <a:rPr lang="en-US" sz="2800" b="1" dirty="0" smtClean="0">
                <a:latin typeface="Raleway" panose="020B0003030101060003" pitchFamily="34" charset="0"/>
              </a:rPr>
              <a:t>ARCHITECTURE</a:t>
            </a:r>
            <a:endParaRPr lang="en-US" sz="2800" b="1" dirty="0">
              <a:latin typeface="Raleway" panose="020B0003030101060003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11587" y="2336130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3" y="664293"/>
            <a:ext cx="663037" cy="57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5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29" y="1072324"/>
            <a:ext cx="3749040" cy="316382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2919" y="1069119"/>
            <a:ext cx="499036" cy="49903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5663" y="1217692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consectetur adipiscing elit, sed do eiusmod tempor incididunt ut labore et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dolore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65663" y="1015289"/>
            <a:ext cx="16658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Raleway" panose="020B0003030101060003" pitchFamily="34" charset="0"/>
              </a:rPr>
              <a:t>ARCHITECTURAL STYLE</a:t>
            </a:r>
            <a:endParaRPr lang="en-US" sz="1000" b="1" dirty="0">
              <a:latin typeface="Raleway" panose="020B00030301010600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2919" y="1942166"/>
            <a:ext cx="499036" cy="49903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663" y="2090739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consectetur adipiscing elit, sed do eiusmod tempor incididunt ut labore et dolore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663" y="1888336"/>
            <a:ext cx="30059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Raleway" panose="020B0003030101060003" pitchFamily="34" charset="0"/>
              </a:rPr>
              <a:t>COLLECTION OF LOOSELY COUPLED SERVICE</a:t>
            </a:r>
            <a:endParaRPr lang="en-US" sz="1000" b="1" dirty="0">
              <a:latin typeface="Raleway" panose="020B0003030101060003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82919" y="2815213"/>
            <a:ext cx="499036" cy="499036"/>
          </a:xfrm>
          <a:prstGeom prst="ellipse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3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65663" y="2963786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consectetur adipiscing elit, sed do eiusmod tempor incididunt ut labore et dolore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65663" y="2761383"/>
            <a:ext cx="16898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smtClean="0">
                <a:latin typeface="Raleway" panose="020B0003030101060003" pitchFamily="34" charset="0"/>
              </a:rPr>
              <a:t>BUSINESS CAPABILITIES</a:t>
            </a:r>
            <a:endParaRPr lang="en-US" sz="1000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0251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82919" y="1069119"/>
            <a:ext cx="499036" cy="49903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Calibri Light" panose="020F0302020204030204" pitchFamily="34" charset="0"/>
              </a:rPr>
              <a:t>1</a:t>
            </a:r>
            <a:endParaRPr lang="en-US" sz="1400" dirty="0">
              <a:solidFill>
                <a:schemeClr val="tx1"/>
              </a:solidFill>
              <a:latin typeface="Calibri Light" panose="020F03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5663" y="1217692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consectetur adipiscing elit, sed do eiusmod tempor incididunt ut labore et dolore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65663" y="1015289"/>
            <a:ext cx="27142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Raleway" panose="020B0003030101060003" pitchFamily="34" charset="0"/>
              </a:rPr>
              <a:t>CONTINUOUS DELIVERY &amp; DEPLOYMENT</a:t>
            </a:r>
            <a:endParaRPr lang="en-US" sz="1000" b="1" dirty="0">
              <a:latin typeface="Raleway" panose="020B0003030101060003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782919" y="1942166"/>
            <a:ext cx="499036" cy="499036"/>
          </a:xfrm>
          <a:prstGeom prst="ellipse">
            <a:avLst/>
          </a:prstGeom>
          <a:noFill/>
          <a:ln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 Light" panose="020F0302020204030204" pitchFamily="34" charset="0"/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65663" y="2090739"/>
            <a:ext cx="3206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consectetur adipiscing elit, sed do eiusmod tempor incididunt ut labore et dolore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65663" y="1888336"/>
            <a:ext cx="23567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>
                <a:latin typeface="Raleway" panose="020B0003030101060003" pitchFamily="34" charset="0"/>
              </a:rPr>
              <a:t>ENABLES TECH STACK EVOLUTION</a:t>
            </a:r>
            <a:endParaRPr lang="en-US" sz="1000" b="1" dirty="0">
              <a:latin typeface="Raleway" panose="020B0003030101060003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42729" y="1071530"/>
            <a:ext cx="3744071" cy="3165413"/>
          </a:xfrm>
          <a:prstGeom prst="rect">
            <a:avLst/>
          </a:prstGeom>
          <a:blipFill dpi="0" rotWithShape="1">
            <a:blip r:embed="rId2"/>
            <a:srcRect/>
            <a:tile tx="0" ty="0" sx="25000" sy="25000" flip="none" algn="r"/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92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55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  <p:sp>
        <p:nvSpPr>
          <p:cNvPr id="44" name="Line 5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6"/>
          <p:cNvSpPr>
            <a:spLocks noChangeShapeType="1"/>
          </p:cNvSpPr>
          <p:nvPr/>
        </p:nvSpPr>
        <p:spPr bwMode="auto">
          <a:xfrm>
            <a:off x="560388" y="-655638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0" y="0"/>
            <a:ext cx="9144000" cy="3556000"/>
          </a:xfrm>
          <a:prstGeom prst="rect">
            <a:avLst/>
          </a:prstGeom>
          <a:solidFill>
            <a:schemeClr val="tx2">
              <a:lumMod val="50000"/>
              <a:alpha val="7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67201" y="3868406"/>
            <a:ext cx="7420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amet,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consetetur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sadipscing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elitr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, sed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diam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nonumy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eirmod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tempor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invidunt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ut labore et dolore magna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aliquyam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erat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, sed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diam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voluptua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. At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vero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eos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et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accusam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et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justo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duo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dolores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et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ea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rebum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.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Lorem ipsum dolor sit </a:t>
            </a:r>
            <a:r>
              <a:rPr lang="en-US" sz="1000" dirty="0" smtClean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ea typeface="Roboto Light" panose="02000000000000000000" pitchFamily="2" charset="0"/>
              </a:rPr>
              <a:t>amet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Calibri Light" panose="020F0302020204030204" pitchFamily="34" charset="0"/>
              <a:ea typeface="Roboto Light" panose="02000000000000000000" pitchFamily="2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1871303" y="1532365"/>
            <a:ext cx="5856160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bg1"/>
                </a:solidFill>
                <a:latin typeface="Raleway"/>
                <a:cs typeface="Raleway"/>
              </a:rPr>
              <a:t>EVERYTHING IS DESIGNED. FEW THINGS ARE DESIGNED WELL.</a:t>
            </a:r>
          </a:p>
          <a:p>
            <a:endParaRPr lang="en-US" dirty="0" smtClean="0">
              <a:solidFill>
                <a:schemeClr val="bg1"/>
              </a:solidFill>
              <a:latin typeface="Raleway"/>
              <a:cs typeface="Raleway"/>
            </a:endParaRPr>
          </a:p>
          <a:p>
            <a:r>
              <a:rPr lang="en-US" i="1" dirty="0" smtClean="0">
                <a:solidFill>
                  <a:schemeClr val="bg1"/>
                </a:solidFill>
                <a:latin typeface="Calibri Light" panose="020F0302020204030204" pitchFamily="34" charset="0"/>
                <a:cs typeface="Raleway"/>
              </a:rPr>
              <a:t>- BRIAN REED</a:t>
            </a:r>
            <a:endParaRPr lang="en-US" sz="200" i="1" dirty="0">
              <a:solidFill>
                <a:schemeClr val="bg1"/>
              </a:solidFill>
              <a:latin typeface="Calibri Light" panose="020F0302020204030204" pitchFamily="34" charset="0"/>
              <a:cs typeface="Raleway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47793" y="1054409"/>
            <a:ext cx="878186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96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Arial" panose="020B0604020202020204" pitchFamily="34" charset="0"/>
              </a:rPr>
              <a:t>“</a:t>
            </a:r>
            <a:endParaRPr lang="en-US" sz="60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  <a:cs typeface="Arial" panose="020B0604020202020204" pitchFamily="34" charset="0"/>
            </a:endParaRPr>
          </a:p>
        </p:txBody>
      </p:sp>
      <p:sp>
        <p:nvSpPr>
          <p:cNvPr id="67" name="Title 2"/>
          <p:cNvSpPr txBox="1">
            <a:spLocks/>
          </p:cNvSpPr>
          <p:nvPr/>
        </p:nvSpPr>
        <p:spPr>
          <a:xfrm>
            <a:off x="600193" y="283123"/>
            <a:ext cx="6096000" cy="3560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1400" b="1" kern="1200">
                <a:solidFill>
                  <a:schemeClr val="tx1"/>
                </a:solidFill>
                <a:latin typeface="Raleway"/>
                <a:ea typeface="+mj-ea"/>
                <a:cs typeface="Raleway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SERVER 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978" y="293285"/>
            <a:ext cx="394241" cy="3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260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MONOLITHIC DRAWBACKS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D1EDE-7116-2443-9BDD-368CE5B37660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7386" y="1796187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dirty="0">
                <a:latin typeface="Calibri Light" panose="020F0302020204030204" pitchFamily="34" charset="0"/>
              </a:rPr>
              <a:t>Lorem ipsum dolor sit amet, consectetur adipiscing elit, </a:t>
            </a:r>
            <a:r>
              <a:rPr lang="en-US" sz="1100" dirty="0" smtClean="0">
                <a:latin typeface="Calibri Light" panose="020F0302020204030204" pitchFamily="34" charset="0"/>
              </a:rPr>
              <a:t>sed </a:t>
            </a:r>
            <a:r>
              <a:rPr lang="en-US" sz="1100" dirty="0">
                <a:latin typeface="Calibri Light" panose="020F0302020204030204" pitchFamily="34" charset="0"/>
              </a:rPr>
              <a:t>eiusmod tempor incididunt</a:t>
            </a:r>
          </a:p>
        </p:txBody>
      </p:sp>
      <p:sp>
        <p:nvSpPr>
          <p:cNvPr id="2" name="Oval 1"/>
          <p:cNvSpPr/>
          <p:nvPr/>
        </p:nvSpPr>
        <p:spPr>
          <a:xfrm>
            <a:off x="837386" y="1073285"/>
            <a:ext cx="630264" cy="6302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29015" y="1191714"/>
            <a:ext cx="1290919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SCALABILITY ISSUE</a:t>
            </a:r>
          </a:p>
        </p:txBody>
      </p:sp>
      <p:sp>
        <p:nvSpPr>
          <p:cNvPr id="7" name="Freeform 63"/>
          <p:cNvSpPr>
            <a:spLocks noEditPoints="1"/>
          </p:cNvSpPr>
          <p:nvPr/>
        </p:nvSpPr>
        <p:spPr bwMode="auto">
          <a:xfrm>
            <a:off x="1011023" y="1246921"/>
            <a:ext cx="282989" cy="282989"/>
          </a:xfrm>
          <a:custGeom>
            <a:avLst/>
            <a:gdLst>
              <a:gd name="T0" fmla="*/ 34 w 185"/>
              <a:gd name="T1" fmla="*/ 59 h 185"/>
              <a:gd name="T2" fmla="*/ 41 w 185"/>
              <a:gd name="T3" fmla="*/ 63 h 185"/>
              <a:gd name="T4" fmla="*/ 63 w 185"/>
              <a:gd name="T5" fmla="*/ 143 h 185"/>
              <a:gd name="T6" fmla="*/ 59 w 185"/>
              <a:gd name="T7" fmla="*/ 151 h 185"/>
              <a:gd name="T8" fmla="*/ 63 w 185"/>
              <a:gd name="T9" fmla="*/ 143 h 185"/>
              <a:gd name="T10" fmla="*/ 57 w 185"/>
              <a:gd name="T11" fmla="*/ 40 h 185"/>
              <a:gd name="T12" fmla="*/ 64 w 185"/>
              <a:gd name="T13" fmla="*/ 35 h 185"/>
              <a:gd name="T14" fmla="*/ 122 w 185"/>
              <a:gd name="T15" fmla="*/ 41 h 185"/>
              <a:gd name="T16" fmla="*/ 126 w 185"/>
              <a:gd name="T17" fmla="*/ 34 h 185"/>
              <a:gd name="T18" fmla="*/ 122 w 185"/>
              <a:gd name="T19" fmla="*/ 41 h 185"/>
              <a:gd name="T20" fmla="*/ 34 w 185"/>
              <a:gd name="T21" fmla="*/ 126 h 185"/>
              <a:gd name="T22" fmla="*/ 41 w 185"/>
              <a:gd name="T23" fmla="*/ 122 h 185"/>
              <a:gd name="T24" fmla="*/ 29 w 185"/>
              <a:gd name="T25" fmla="*/ 88 h 185"/>
              <a:gd name="T26" fmla="*/ 29 w 185"/>
              <a:gd name="T27" fmla="*/ 97 h 185"/>
              <a:gd name="T28" fmla="*/ 29 w 185"/>
              <a:gd name="T29" fmla="*/ 88 h 185"/>
              <a:gd name="T30" fmla="*/ 144 w 185"/>
              <a:gd name="T31" fmla="*/ 122 h 185"/>
              <a:gd name="T32" fmla="*/ 151 w 185"/>
              <a:gd name="T33" fmla="*/ 126 h 185"/>
              <a:gd name="T34" fmla="*/ 145 w 185"/>
              <a:gd name="T35" fmla="*/ 57 h 185"/>
              <a:gd name="T36" fmla="*/ 149 w 185"/>
              <a:gd name="T37" fmla="*/ 64 h 185"/>
              <a:gd name="T38" fmla="*/ 145 w 185"/>
              <a:gd name="T39" fmla="*/ 57 h 185"/>
              <a:gd name="T40" fmla="*/ 151 w 185"/>
              <a:gd name="T41" fmla="*/ 92 h 185"/>
              <a:gd name="T42" fmla="*/ 160 w 185"/>
              <a:gd name="T43" fmla="*/ 92 h 185"/>
              <a:gd name="T44" fmla="*/ 92 w 185"/>
              <a:gd name="T45" fmla="*/ 0 h 185"/>
              <a:gd name="T46" fmla="*/ 92 w 185"/>
              <a:gd name="T47" fmla="*/ 185 h 185"/>
              <a:gd name="T48" fmla="*/ 92 w 185"/>
              <a:gd name="T49" fmla="*/ 0 h 185"/>
              <a:gd name="T50" fmla="*/ 8 w 185"/>
              <a:gd name="T51" fmla="*/ 92 h 185"/>
              <a:gd name="T52" fmla="*/ 177 w 185"/>
              <a:gd name="T53" fmla="*/ 92 h 185"/>
              <a:gd name="T54" fmla="*/ 130 w 185"/>
              <a:gd name="T55" fmla="*/ 88 h 185"/>
              <a:gd name="T56" fmla="*/ 97 w 185"/>
              <a:gd name="T57" fmla="*/ 76 h 185"/>
              <a:gd name="T58" fmla="*/ 92 w 185"/>
              <a:gd name="T59" fmla="*/ 25 h 185"/>
              <a:gd name="T60" fmla="*/ 88 w 185"/>
              <a:gd name="T61" fmla="*/ 76 h 185"/>
              <a:gd name="T62" fmla="*/ 92 w 185"/>
              <a:gd name="T63" fmla="*/ 109 h 185"/>
              <a:gd name="T64" fmla="*/ 130 w 185"/>
              <a:gd name="T65" fmla="*/ 97 h 185"/>
              <a:gd name="T66" fmla="*/ 130 w 185"/>
              <a:gd name="T67" fmla="*/ 88 h 185"/>
              <a:gd name="T68" fmla="*/ 84 w 185"/>
              <a:gd name="T69" fmla="*/ 92 h 185"/>
              <a:gd name="T70" fmla="*/ 101 w 185"/>
              <a:gd name="T71" fmla="*/ 92 h 185"/>
              <a:gd name="T72" fmla="*/ 122 w 185"/>
              <a:gd name="T73" fmla="*/ 143 h 185"/>
              <a:gd name="T74" fmla="*/ 126 w 185"/>
              <a:gd name="T75" fmla="*/ 151 h 185"/>
              <a:gd name="T76" fmla="*/ 122 w 185"/>
              <a:gd name="T77" fmla="*/ 143 h 185"/>
              <a:gd name="T78" fmla="*/ 88 w 185"/>
              <a:gd name="T79" fmla="*/ 156 h 185"/>
              <a:gd name="T80" fmla="*/ 97 w 185"/>
              <a:gd name="T81" fmla="*/ 15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85" h="185">
                <a:moveTo>
                  <a:pt x="40" y="57"/>
                </a:moveTo>
                <a:cubicBezTo>
                  <a:pt x="38" y="56"/>
                  <a:pt x="35" y="57"/>
                  <a:pt x="34" y="59"/>
                </a:cubicBezTo>
                <a:cubicBezTo>
                  <a:pt x="33" y="61"/>
                  <a:pt x="33" y="63"/>
                  <a:pt x="35" y="64"/>
                </a:cubicBezTo>
                <a:cubicBezTo>
                  <a:pt x="37" y="66"/>
                  <a:pt x="40" y="65"/>
                  <a:pt x="41" y="63"/>
                </a:cubicBezTo>
                <a:cubicBezTo>
                  <a:pt x="42" y="61"/>
                  <a:pt x="42" y="58"/>
                  <a:pt x="40" y="57"/>
                </a:cubicBezTo>
                <a:close/>
                <a:moveTo>
                  <a:pt x="63" y="143"/>
                </a:moveTo>
                <a:cubicBezTo>
                  <a:pt x="61" y="142"/>
                  <a:pt x="58" y="143"/>
                  <a:pt x="57" y="145"/>
                </a:cubicBezTo>
                <a:cubicBezTo>
                  <a:pt x="56" y="147"/>
                  <a:pt x="57" y="150"/>
                  <a:pt x="59" y="151"/>
                </a:cubicBezTo>
                <a:cubicBezTo>
                  <a:pt x="61" y="152"/>
                  <a:pt x="63" y="151"/>
                  <a:pt x="64" y="149"/>
                </a:cubicBezTo>
                <a:cubicBezTo>
                  <a:pt x="66" y="147"/>
                  <a:pt x="65" y="145"/>
                  <a:pt x="63" y="143"/>
                </a:cubicBezTo>
                <a:close/>
                <a:moveTo>
                  <a:pt x="59" y="34"/>
                </a:moveTo>
                <a:cubicBezTo>
                  <a:pt x="57" y="35"/>
                  <a:pt x="56" y="38"/>
                  <a:pt x="57" y="40"/>
                </a:cubicBezTo>
                <a:cubicBezTo>
                  <a:pt x="58" y="42"/>
                  <a:pt x="61" y="42"/>
                  <a:pt x="63" y="41"/>
                </a:cubicBezTo>
                <a:cubicBezTo>
                  <a:pt x="65" y="40"/>
                  <a:pt x="66" y="37"/>
                  <a:pt x="64" y="35"/>
                </a:cubicBezTo>
                <a:cubicBezTo>
                  <a:pt x="63" y="33"/>
                  <a:pt x="61" y="33"/>
                  <a:pt x="59" y="34"/>
                </a:cubicBezTo>
                <a:close/>
                <a:moveTo>
                  <a:pt x="122" y="41"/>
                </a:moveTo>
                <a:cubicBezTo>
                  <a:pt x="124" y="42"/>
                  <a:pt x="127" y="42"/>
                  <a:pt x="128" y="40"/>
                </a:cubicBezTo>
                <a:cubicBezTo>
                  <a:pt x="129" y="38"/>
                  <a:pt x="128" y="35"/>
                  <a:pt x="126" y="34"/>
                </a:cubicBezTo>
                <a:cubicBezTo>
                  <a:pt x="124" y="33"/>
                  <a:pt x="122" y="33"/>
                  <a:pt x="120" y="35"/>
                </a:cubicBezTo>
                <a:cubicBezTo>
                  <a:pt x="119" y="37"/>
                  <a:pt x="120" y="40"/>
                  <a:pt x="122" y="41"/>
                </a:cubicBezTo>
                <a:close/>
                <a:moveTo>
                  <a:pt x="35" y="120"/>
                </a:moveTo>
                <a:cubicBezTo>
                  <a:pt x="33" y="121"/>
                  <a:pt x="33" y="124"/>
                  <a:pt x="34" y="126"/>
                </a:cubicBezTo>
                <a:cubicBezTo>
                  <a:pt x="35" y="128"/>
                  <a:pt x="38" y="129"/>
                  <a:pt x="40" y="128"/>
                </a:cubicBezTo>
                <a:cubicBezTo>
                  <a:pt x="42" y="126"/>
                  <a:pt x="42" y="124"/>
                  <a:pt x="41" y="122"/>
                </a:cubicBezTo>
                <a:cubicBezTo>
                  <a:pt x="40" y="120"/>
                  <a:pt x="37" y="119"/>
                  <a:pt x="35" y="120"/>
                </a:cubicBezTo>
                <a:close/>
                <a:moveTo>
                  <a:pt x="29" y="88"/>
                </a:moveTo>
                <a:cubicBezTo>
                  <a:pt x="27" y="88"/>
                  <a:pt x="25" y="90"/>
                  <a:pt x="25" y="92"/>
                </a:cubicBezTo>
                <a:cubicBezTo>
                  <a:pt x="25" y="95"/>
                  <a:pt x="27" y="97"/>
                  <a:pt x="29" y="97"/>
                </a:cubicBezTo>
                <a:cubicBezTo>
                  <a:pt x="31" y="97"/>
                  <a:pt x="33" y="95"/>
                  <a:pt x="33" y="92"/>
                </a:cubicBezTo>
                <a:cubicBezTo>
                  <a:pt x="33" y="90"/>
                  <a:pt x="31" y="88"/>
                  <a:pt x="29" y="88"/>
                </a:cubicBezTo>
                <a:close/>
                <a:moveTo>
                  <a:pt x="149" y="120"/>
                </a:moveTo>
                <a:cubicBezTo>
                  <a:pt x="147" y="119"/>
                  <a:pt x="145" y="120"/>
                  <a:pt x="144" y="122"/>
                </a:cubicBezTo>
                <a:cubicBezTo>
                  <a:pt x="142" y="124"/>
                  <a:pt x="143" y="126"/>
                  <a:pt x="145" y="128"/>
                </a:cubicBezTo>
                <a:cubicBezTo>
                  <a:pt x="147" y="129"/>
                  <a:pt x="150" y="128"/>
                  <a:pt x="151" y="126"/>
                </a:cubicBezTo>
                <a:cubicBezTo>
                  <a:pt x="152" y="124"/>
                  <a:pt x="151" y="121"/>
                  <a:pt x="149" y="120"/>
                </a:cubicBezTo>
                <a:close/>
                <a:moveTo>
                  <a:pt x="145" y="57"/>
                </a:moveTo>
                <a:cubicBezTo>
                  <a:pt x="143" y="58"/>
                  <a:pt x="142" y="61"/>
                  <a:pt x="144" y="63"/>
                </a:cubicBezTo>
                <a:cubicBezTo>
                  <a:pt x="145" y="65"/>
                  <a:pt x="147" y="66"/>
                  <a:pt x="149" y="64"/>
                </a:cubicBezTo>
                <a:cubicBezTo>
                  <a:pt x="151" y="63"/>
                  <a:pt x="152" y="61"/>
                  <a:pt x="151" y="59"/>
                </a:cubicBezTo>
                <a:cubicBezTo>
                  <a:pt x="150" y="57"/>
                  <a:pt x="147" y="56"/>
                  <a:pt x="145" y="57"/>
                </a:cubicBezTo>
                <a:close/>
                <a:moveTo>
                  <a:pt x="156" y="88"/>
                </a:moveTo>
                <a:cubicBezTo>
                  <a:pt x="153" y="88"/>
                  <a:pt x="151" y="90"/>
                  <a:pt x="151" y="92"/>
                </a:cubicBezTo>
                <a:cubicBezTo>
                  <a:pt x="151" y="95"/>
                  <a:pt x="153" y="97"/>
                  <a:pt x="156" y="97"/>
                </a:cubicBezTo>
                <a:cubicBezTo>
                  <a:pt x="158" y="97"/>
                  <a:pt x="160" y="95"/>
                  <a:pt x="160" y="92"/>
                </a:cubicBezTo>
                <a:cubicBezTo>
                  <a:pt x="160" y="90"/>
                  <a:pt x="158" y="88"/>
                  <a:pt x="156" y="88"/>
                </a:cubicBezTo>
                <a:close/>
                <a:moveTo>
                  <a:pt x="92" y="0"/>
                </a:moveTo>
                <a:cubicBezTo>
                  <a:pt x="41" y="0"/>
                  <a:pt x="0" y="41"/>
                  <a:pt x="0" y="92"/>
                </a:cubicBezTo>
                <a:cubicBezTo>
                  <a:pt x="0" y="144"/>
                  <a:pt x="41" y="185"/>
                  <a:pt x="92" y="185"/>
                </a:cubicBezTo>
                <a:cubicBezTo>
                  <a:pt x="144" y="185"/>
                  <a:pt x="185" y="144"/>
                  <a:pt x="185" y="92"/>
                </a:cubicBezTo>
                <a:cubicBezTo>
                  <a:pt x="185" y="41"/>
                  <a:pt x="144" y="0"/>
                  <a:pt x="92" y="0"/>
                </a:cubicBezTo>
                <a:close/>
                <a:moveTo>
                  <a:pt x="92" y="177"/>
                </a:moveTo>
                <a:cubicBezTo>
                  <a:pt x="46" y="177"/>
                  <a:pt x="8" y="139"/>
                  <a:pt x="8" y="92"/>
                </a:cubicBezTo>
                <a:cubicBezTo>
                  <a:pt x="8" y="46"/>
                  <a:pt x="46" y="8"/>
                  <a:pt x="92" y="8"/>
                </a:cubicBezTo>
                <a:cubicBezTo>
                  <a:pt x="139" y="8"/>
                  <a:pt x="177" y="46"/>
                  <a:pt x="177" y="92"/>
                </a:cubicBezTo>
                <a:cubicBezTo>
                  <a:pt x="177" y="139"/>
                  <a:pt x="139" y="177"/>
                  <a:pt x="92" y="177"/>
                </a:cubicBezTo>
                <a:close/>
                <a:moveTo>
                  <a:pt x="130" y="88"/>
                </a:moveTo>
                <a:cubicBezTo>
                  <a:pt x="109" y="88"/>
                  <a:pt x="109" y="88"/>
                  <a:pt x="109" y="88"/>
                </a:cubicBezTo>
                <a:cubicBezTo>
                  <a:pt x="107" y="82"/>
                  <a:pt x="103" y="78"/>
                  <a:pt x="97" y="76"/>
                </a:cubicBezTo>
                <a:cubicBezTo>
                  <a:pt x="97" y="29"/>
                  <a:pt x="97" y="29"/>
                  <a:pt x="97" y="29"/>
                </a:cubicBezTo>
                <a:cubicBezTo>
                  <a:pt x="97" y="27"/>
                  <a:pt x="95" y="25"/>
                  <a:pt x="92" y="25"/>
                </a:cubicBezTo>
                <a:cubicBezTo>
                  <a:pt x="90" y="25"/>
                  <a:pt x="88" y="27"/>
                  <a:pt x="88" y="29"/>
                </a:cubicBezTo>
                <a:cubicBezTo>
                  <a:pt x="88" y="76"/>
                  <a:pt x="88" y="76"/>
                  <a:pt x="88" y="76"/>
                </a:cubicBezTo>
                <a:cubicBezTo>
                  <a:pt x="81" y="78"/>
                  <a:pt x="76" y="84"/>
                  <a:pt x="76" y="92"/>
                </a:cubicBezTo>
                <a:cubicBezTo>
                  <a:pt x="76" y="102"/>
                  <a:pt x="83" y="109"/>
                  <a:pt x="92" y="109"/>
                </a:cubicBezTo>
                <a:cubicBezTo>
                  <a:pt x="100" y="109"/>
                  <a:pt x="107" y="104"/>
                  <a:pt x="109" y="97"/>
                </a:cubicBezTo>
                <a:cubicBezTo>
                  <a:pt x="130" y="97"/>
                  <a:pt x="130" y="97"/>
                  <a:pt x="130" y="97"/>
                </a:cubicBezTo>
                <a:cubicBezTo>
                  <a:pt x="133" y="97"/>
                  <a:pt x="135" y="95"/>
                  <a:pt x="135" y="92"/>
                </a:cubicBezTo>
                <a:cubicBezTo>
                  <a:pt x="135" y="90"/>
                  <a:pt x="133" y="88"/>
                  <a:pt x="130" y="88"/>
                </a:cubicBezTo>
                <a:close/>
                <a:moveTo>
                  <a:pt x="92" y="101"/>
                </a:moveTo>
                <a:cubicBezTo>
                  <a:pt x="88" y="101"/>
                  <a:pt x="84" y="97"/>
                  <a:pt x="84" y="92"/>
                </a:cubicBezTo>
                <a:cubicBezTo>
                  <a:pt x="84" y="88"/>
                  <a:pt x="88" y="84"/>
                  <a:pt x="92" y="84"/>
                </a:cubicBezTo>
                <a:cubicBezTo>
                  <a:pt x="97" y="84"/>
                  <a:pt x="101" y="88"/>
                  <a:pt x="101" y="92"/>
                </a:cubicBezTo>
                <a:cubicBezTo>
                  <a:pt x="101" y="97"/>
                  <a:pt x="97" y="101"/>
                  <a:pt x="92" y="101"/>
                </a:cubicBezTo>
                <a:close/>
                <a:moveTo>
                  <a:pt x="122" y="143"/>
                </a:moveTo>
                <a:cubicBezTo>
                  <a:pt x="120" y="145"/>
                  <a:pt x="119" y="147"/>
                  <a:pt x="120" y="149"/>
                </a:cubicBezTo>
                <a:cubicBezTo>
                  <a:pt x="122" y="151"/>
                  <a:pt x="124" y="152"/>
                  <a:pt x="126" y="151"/>
                </a:cubicBezTo>
                <a:cubicBezTo>
                  <a:pt x="128" y="150"/>
                  <a:pt x="129" y="147"/>
                  <a:pt x="128" y="145"/>
                </a:cubicBezTo>
                <a:cubicBezTo>
                  <a:pt x="127" y="143"/>
                  <a:pt x="124" y="142"/>
                  <a:pt x="122" y="143"/>
                </a:cubicBezTo>
                <a:close/>
                <a:moveTo>
                  <a:pt x="92" y="151"/>
                </a:moveTo>
                <a:cubicBezTo>
                  <a:pt x="90" y="151"/>
                  <a:pt x="88" y="153"/>
                  <a:pt x="88" y="156"/>
                </a:cubicBezTo>
                <a:cubicBezTo>
                  <a:pt x="88" y="158"/>
                  <a:pt x="90" y="160"/>
                  <a:pt x="92" y="160"/>
                </a:cubicBezTo>
                <a:cubicBezTo>
                  <a:pt x="95" y="160"/>
                  <a:pt x="97" y="158"/>
                  <a:pt x="97" y="156"/>
                </a:cubicBezTo>
                <a:cubicBezTo>
                  <a:pt x="97" y="153"/>
                  <a:pt x="95" y="151"/>
                  <a:pt x="92" y="15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837386" y="3566042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dirty="0">
                <a:latin typeface="Calibri Light" panose="020F0302020204030204" pitchFamily="34" charset="0"/>
              </a:rPr>
              <a:t>Lorem ipsum dolor sit amet, consectetur adipiscing elit, sed eiusmod tempor incididunt</a:t>
            </a:r>
          </a:p>
        </p:txBody>
      </p:sp>
      <p:sp>
        <p:nvSpPr>
          <p:cNvPr id="14" name="Oval 13"/>
          <p:cNvSpPr/>
          <p:nvPr/>
        </p:nvSpPr>
        <p:spPr>
          <a:xfrm>
            <a:off x="837386" y="2843140"/>
            <a:ext cx="630264" cy="63026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29015" y="3030393"/>
            <a:ext cx="1290919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OVERLOADED IDE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96393" y="1796187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dirty="0">
                <a:latin typeface="Calibri Light" panose="020F0302020204030204" pitchFamily="34" charset="0"/>
              </a:rPr>
              <a:t>Lorem ipsum dolor sit amet, consectetur adipiscing elit, sed eiusmod tempor incididunt</a:t>
            </a:r>
          </a:p>
        </p:txBody>
      </p:sp>
      <p:sp>
        <p:nvSpPr>
          <p:cNvPr id="19" name="Oval 18"/>
          <p:cNvSpPr/>
          <p:nvPr/>
        </p:nvSpPr>
        <p:spPr>
          <a:xfrm>
            <a:off x="3596393" y="1073285"/>
            <a:ext cx="630264" cy="63026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388022" y="1191714"/>
            <a:ext cx="1290919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DEVELOPMENT SLOWS DOWN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96393" y="3566042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dirty="0">
                <a:latin typeface="Calibri Light" panose="020F0302020204030204" pitchFamily="34" charset="0"/>
              </a:rPr>
              <a:t>Lorem ipsum dolor sit amet, consectetur adipiscing elit, sed eiusmod tempor incididunt</a:t>
            </a:r>
          </a:p>
        </p:txBody>
      </p:sp>
      <p:sp>
        <p:nvSpPr>
          <p:cNvPr id="23" name="Oval 22"/>
          <p:cNvSpPr/>
          <p:nvPr/>
        </p:nvSpPr>
        <p:spPr>
          <a:xfrm>
            <a:off x="3596393" y="2843140"/>
            <a:ext cx="630264" cy="63026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88022" y="2961569"/>
            <a:ext cx="1290919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OVERLOADED WEB CONTAINER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1097" y="1796187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dirty="0" smtClean="0">
                <a:latin typeface="Calibri Light" panose="020F0302020204030204" pitchFamily="34" charset="0"/>
              </a:rPr>
              <a:t>Lorem ipsum dolor sit amet, consectetur adipiscing elit, sed eiusmod tempor incididunt</a:t>
            </a:r>
            <a:endParaRPr lang="en-US" sz="1100" dirty="0">
              <a:latin typeface="Calibri Light" panose="020F0302020204030204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6351097" y="1073285"/>
            <a:ext cx="630264" cy="63026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142726" y="1191714"/>
            <a:ext cx="1290919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NO MODULE BOUNDARIES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51097" y="3566042"/>
            <a:ext cx="2082547" cy="647729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r>
              <a:rPr lang="en-US" sz="1100" dirty="0" smtClean="0">
                <a:latin typeface="Calibri Light" panose="020F0302020204030204" pitchFamily="34" charset="0"/>
              </a:rPr>
              <a:t>- Redeploy </a:t>
            </a:r>
            <a:r>
              <a:rPr lang="en-US" sz="1100" dirty="0">
                <a:latin typeface="Calibri Light" panose="020F0302020204030204" pitchFamily="34" charset="0"/>
              </a:rPr>
              <a:t>entire </a:t>
            </a:r>
            <a:r>
              <a:rPr lang="en-US" sz="1100" dirty="0" smtClean="0">
                <a:latin typeface="Calibri Light" panose="020F0302020204030204" pitchFamily="34" charset="0"/>
              </a:rPr>
              <a:t>application</a:t>
            </a:r>
          </a:p>
          <a:p>
            <a:r>
              <a:rPr lang="en-US" sz="1100" dirty="0" smtClean="0">
                <a:latin typeface="Calibri Light" panose="020F0302020204030204" pitchFamily="34" charset="0"/>
              </a:rPr>
              <a:t>- One </a:t>
            </a:r>
            <a:r>
              <a:rPr lang="en-US" sz="1100" dirty="0">
                <a:latin typeface="Calibri Light" panose="020F0302020204030204" pitchFamily="34" charset="0"/>
              </a:rPr>
              <a:t>component fails entire </a:t>
            </a:r>
            <a:r>
              <a:rPr lang="en-US" sz="1100" dirty="0" smtClean="0">
                <a:latin typeface="Calibri Light" panose="020F0302020204030204" pitchFamily="34" charset="0"/>
              </a:rPr>
              <a:t>    application </a:t>
            </a:r>
            <a:r>
              <a:rPr lang="en-US" sz="1100" dirty="0">
                <a:latin typeface="Calibri Light" panose="020F0302020204030204" pitchFamily="34" charset="0"/>
              </a:rPr>
              <a:t>fails</a:t>
            </a:r>
          </a:p>
          <a:p>
            <a:endParaRPr lang="en-US" sz="1100" dirty="0">
              <a:latin typeface="Calibri Light" panose="020F030202020403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351097" y="2843140"/>
            <a:ext cx="630264" cy="63026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142726" y="2873081"/>
            <a:ext cx="1544074" cy="255757"/>
          </a:xfrm>
          <a:prstGeom prst="rect">
            <a:avLst/>
          </a:prstGeom>
          <a:noFill/>
        </p:spPr>
        <p:txBody>
          <a:bodyPr wrap="square" lIns="0" numCol="1" spcCol="457200" rtlCol="0">
            <a:noAutofit/>
          </a:bodyPr>
          <a:lstStyle/>
          <a:p>
            <a:pPr>
              <a:buClr>
                <a:schemeClr val="accent2"/>
              </a:buClr>
            </a:pPr>
            <a:r>
              <a:rPr lang="en-US" sz="1100" b="1" dirty="0" smtClean="0">
                <a:latin typeface="Raleway" panose="020B0003030101060003" pitchFamily="34" charset="0"/>
              </a:rPr>
              <a:t>DIFFICULT CONTINUOUS DEPLOYMENT</a:t>
            </a:r>
          </a:p>
        </p:txBody>
      </p:sp>
      <p:sp>
        <p:nvSpPr>
          <p:cNvPr id="8" name="Freeform 124"/>
          <p:cNvSpPr>
            <a:spLocks noEditPoints="1"/>
          </p:cNvSpPr>
          <p:nvPr/>
        </p:nvSpPr>
        <p:spPr bwMode="auto">
          <a:xfrm>
            <a:off x="3768955" y="3022463"/>
            <a:ext cx="283829" cy="282989"/>
          </a:xfrm>
          <a:custGeom>
            <a:avLst/>
            <a:gdLst>
              <a:gd name="T0" fmla="*/ 41 w 186"/>
              <a:gd name="T1" fmla="*/ 125 h 185"/>
              <a:gd name="T2" fmla="*/ 45 w 186"/>
              <a:gd name="T3" fmla="*/ 121 h 185"/>
              <a:gd name="T4" fmla="*/ 46 w 186"/>
              <a:gd name="T5" fmla="*/ 118 h 185"/>
              <a:gd name="T6" fmla="*/ 42 w 186"/>
              <a:gd name="T7" fmla="*/ 114 h 185"/>
              <a:gd name="T8" fmla="*/ 39 w 186"/>
              <a:gd name="T9" fmla="*/ 115 h 185"/>
              <a:gd name="T10" fmla="*/ 35 w 186"/>
              <a:gd name="T11" fmla="*/ 119 h 185"/>
              <a:gd name="T12" fmla="*/ 34 w 186"/>
              <a:gd name="T13" fmla="*/ 122 h 185"/>
              <a:gd name="T14" fmla="*/ 38 w 186"/>
              <a:gd name="T15" fmla="*/ 126 h 185"/>
              <a:gd name="T16" fmla="*/ 41 w 186"/>
              <a:gd name="T17" fmla="*/ 125 h 185"/>
              <a:gd name="T18" fmla="*/ 67 w 186"/>
              <a:gd name="T19" fmla="*/ 122 h 185"/>
              <a:gd name="T20" fmla="*/ 63 w 186"/>
              <a:gd name="T21" fmla="*/ 118 h 185"/>
              <a:gd name="T22" fmla="*/ 60 w 186"/>
              <a:gd name="T23" fmla="*/ 119 h 185"/>
              <a:gd name="T24" fmla="*/ 18 w 186"/>
              <a:gd name="T25" fmla="*/ 161 h 185"/>
              <a:gd name="T26" fmla="*/ 17 w 186"/>
              <a:gd name="T27" fmla="*/ 164 h 185"/>
              <a:gd name="T28" fmla="*/ 21 w 186"/>
              <a:gd name="T29" fmla="*/ 168 h 185"/>
              <a:gd name="T30" fmla="*/ 24 w 186"/>
              <a:gd name="T31" fmla="*/ 167 h 185"/>
              <a:gd name="T32" fmla="*/ 66 w 186"/>
              <a:gd name="T33" fmla="*/ 125 h 185"/>
              <a:gd name="T34" fmla="*/ 67 w 186"/>
              <a:gd name="T35" fmla="*/ 122 h 185"/>
              <a:gd name="T36" fmla="*/ 186 w 186"/>
              <a:gd name="T37" fmla="*/ 4 h 185"/>
              <a:gd name="T38" fmla="*/ 181 w 186"/>
              <a:gd name="T39" fmla="*/ 0 h 185"/>
              <a:gd name="T40" fmla="*/ 180 w 186"/>
              <a:gd name="T41" fmla="*/ 0 h 185"/>
              <a:gd name="T42" fmla="*/ 180 w 186"/>
              <a:gd name="T43" fmla="*/ 0 h 185"/>
              <a:gd name="T44" fmla="*/ 3 w 186"/>
              <a:gd name="T45" fmla="*/ 76 h 185"/>
              <a:gd name="T46" fmla="*/ 2 w 186"/>
              <a:gd name="T47" fmla="*/ 76 h 185"/>
              <a:gd name="T48" fmla="*/ 2 w 186"/>
              <a:gd name="T49" fmla="*/ 76 h 185"/>
              <a:gd name="T50" fmla="*/ 2 w 186"/>
              <a:gd name="T51" fmla="*/ 76 h 185"/>
              <a:gd name="T52" fmla="*/ 0 w 186"/>
              <a:gd name="T53" fmla="*/ 80 h 185"/>
              <a:gd name="T54" fmla="*/ 3 w 186"/>
              <a:gd name="T55" fmla="*/ 84 h 185"/>
              <a:gd name="T56" fmla="*/ 3 w 186"/>
              <a:gd name="T57" fmla="*/ 84 h 185"/>
              <a:gd name="T58" fmla="*/ 73 w 186"/>
              <a:gd name="T59" fmla="*/ 113 h 185"/>
              <a:gd name="T60" fmla="*/ 101 w 186"/>
              <a:gd name="T61" fmla="*/ 182 h 185"/>
              <a:gd name="T62" fmla="*/ 101 w 186"/>
              <a:gd name="T63" fmla="*/ 182 h 185"/>
              <a:gd name="T64" fmla="*/ 105 w 186"/>
              <a:gd name="T65" fmla="*/ 185 h 185"/>
              <a:gd name="T66" fmla="*/ 109 w 186"/>
              <a:gd name="T67" fmla="*/ 183 h 185"/>
              <a:gd name="T68" fmla="*/ 109 w 186"/>
              <a:gd name="T69" fmla="*/ 183 h 185"/>
              <a:gd name="T70" fmla="*/ 109 w 186"/>
              <a:gd name="T71" fmla="*/ 183 h 185"/>
              <a:gd name="T72" fmla="*/ 109 w 186"/>
              <a:gd name="T73" fmla="*/ 183 h 185"/>
              <a:gd name="T74" fmla="*/ 185 w 186"/>
              <a:gd name="T75" fmla="*/ 6 h 185"/>
              <a:gd name="T76" fmla="*/ 185 w 186"/>
              <a:gd name="T77" fmla="*/ 6 h 185"/>
              <a:gd name="T78" fmla="*/ 186 w 186"/>
              <a:gd name="T79" fmla="*/ 4 h 185"/>
              <a:gd name="T80" fmla="*/ 15 w 186"/>
              <a:gd name="T81" fmla="*/ 80 h 185"/>
              <a:gd name="T82" fmla="*/ 163 w 186"/>
              <a:gd name="T83" fmla="*/ 16 h 185"/>
              <a:gd name="T84" fmla="*/ 75 w 186"/>
              <a:gd name="T85" fmla="*/ 104 h 185"/>
              <a:gd name="T86" fmla="*/ 15 w 186"/>
              <a:gd name="T87" fmla="*/ 80 h 185"/>
              <a:gd name="T88" fmla="*/ 105 w 186"/>
              <a:gd name="T89" fmla="*/ 170 h 185"/>
              <a:gd name="T90" fmla="*/ 81 w 186"/>
              <a:gd name="T91" fmla="*/ 110 h 185"/>
              <a:gd name="T92" fmla="*/ 169 w 186"/>
              <a:gd name="T93" fmla="*/ 22 h 185"/>
              <a:gd name="T94" fmla="*/ 105 w 186"/>
              <a:gd name="T95" fmla="*/ 170 h 185"/>
              <a:gd name="T96" fmla="*/ 67 w 186"/>
              <a:gd name="T97" fmla="*/ 139 h 185"/>
              <a:gd name="T98" fmla="*/ 64 w 186"/>
              <a:gd name="T99" fmla="*/ 140 h 185"/>
              <a:gd name="T100" fmla="*/ 52 w 186"/>
              <a:gd name="T101" fmla="*/ 153 h 185"/>
              <a:gd name="T102" fmla="*/ 51 w 186"/>
              <a:gd name="T103" fmla="*/ 156 h 185"/>
              <a:gd name="T104" fmla="*/ 55 w 186"/>
              <a:gd name="T105" fmla="*/ 160 h 185"/>
              <a:gd name="T106" fmla="*/ 58 w 186"/>
              <a:gd name="T107" fmla="*/ 159 h 185"/>
              <a:gd name="T108" fmla="*/ 70 w 186"/>
              <a:gd name="T109" fmla="*/ 146 h 185"/>
              <a:gd name="T110" fmla="*/ 72 w 186"/>
              <a:gd name="T111" fmla="*/ 143 h 185"/>
              <a:gd name="T112" fmla="*/ 67 w 186"/>
              <a:gd name="T113" fmla="*/ 13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86" h="185">
                <a:moveTo>
                  <a:pt x="41" y="125"/>
                </a:moveTo>
                <a:cubicBezTo>
                  <a:pt x="45" y="121"/>
                  <a:pt x="45" y="121"/>
                  <a:pt x="45" y="121"/>
                </a:cubicBezTo>
                <a:cubicBezTo>
                  <a:pt x="46" y="120"/>
                  <a:pt x="46" y="119"/>
                  <a:pt x="46" y="118"/>
                </a:cubicBezTo>
                <a:cubicBezTo>
                  <a:pt x="46" y="116"/>
                  <a:pt x="44" y="114"/>
                  <a:pt x="42" y="114"/>
                </a:cubicBezTo>
                <a:cubicBezTo>
                  <a:pt x="41" y="114"/>
                  <a:pt x="40" y="114"/>
                  <a:pt x="39" y="115"/>
                </a:cubicBezTo>
                <a:cubicBezTo>
                  <a:pt x="35" y="119"/>
                  <a:pt x="35" y="119"/>
                  <a:pt x="35" y="119"/>
                </a:cubicBezTo>
                <a:cubicBezTo>
                  <a:pt x="34" y="120"/>
                  <a:pt x="34" y="121"/>
                  <a:pt x="34" y="122"/>
                </a:cubicBezTo>
                <a:cubicBezTo>
                  <a:pt x="34" y="124"/>
                  <a:pt x="36" y="126"/>
                  <a:pt x="38" y="126"/>
                </a:cubicBezTo>
                <a:cubicBezTo>
                  <a:pt x="39" y="126"/>
                  <a:pt x="40" y="126"/>
                  <a:pt x="41" y="125"/>
                </a:cubicBezTo>
                <a:close/>
                <a:moveTo>
                  <a:pt x="67" y="122"/>
                </a:moveTo>
                <a:cubicBezTo>
                  <a:pt x="67" y="120"/>
                  <a:pt x="66" y="118"/>
                  <a:pt x="63" y="118"/>
                </a:cubicBezTo>
                <a:cubicBezTo>
                  <a:pt x="62" y="118"/>
                  <a:pt x="61" y="118"/>
                  <a:pt x="60" y="119"/>
                </a:cubicBezTo>
                <a:cubicBezTo>
                  <a:pt x="18" y="161"/>
                  <a:pt x="18" y="161"/>
                  <a:pt x="18" y="161"/>
                </a:cubicBezTo>
                <a:cubicBezTo>
                  <a:pt x="17" y="162"/>
                  <a:pt x="17" y="163"/>
                  <a:pt x="17" y="164"/>
                </a:cubicBezTo>
                <a:cubicBezTo>
                  <a:pt x="17" y="167"/>
                  <a:pt x="19" y="168"/>
                  <a:pt x="21" y="168"/>
                </a:cubicBezTo>
                <a:cubicBezTo>
                  <a:pt x="22" y="168"/>
                  <a:pt x="23" y="168"/>
                  <a:pt x="24" y="167"/>
                </a:cubicBezTo>
                <a:cubicBezTo>
                  <a:pt x="66" y="125"/>
                  <a:pt x="66" y="125"/>
                  <a:pt x="66" y="125"/>
                </a:cubicBezTo>
                <a:cubicBezTo>
                  <a:pt x="67" y="124"/>
                  <a:pt x="67" y="123"/>
                  <a:pt x="67" y="122"/>
                </a:cubicBezTo>
                <a:close/>
                <a:moveTo>
                  <a:pt x="186" y="4"/>
                </a:moveTo>
                <a:cubicBezTo>
                  <a:pt x="186" y="2"/>
                  <a:pt x="184" y="0"/>
                  <a:pt x="181" y="0"/>
                </a:cubicBezTo>
                <a:cubicBezTo>
                  <a:pt x="181" y="0"/>
                  <a:pt x="180" y="0"/>
                  <a:pt x="180" y="0"/>
                </a:cubicBezTo>
                <a:cubicBezTo>
                  <a:pt x="180" y="0"/>
                  <a:pt x="180" y="0"/>
                  <a:pt x="180" y="0"/>
                </a:cubicBezTo>
                <a:cubicBezTo>
                  <a:pt x="3" y="76"/>
                  <a:pt x="3" y="76"/>
                  <a:pt x="3" y="76"/>
                </a:cubicBezTo>
                <a:cubicBezTo>
                  <a:pt x="3" y="76"/>
                  <a:pt x="3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2" y="76"/>
                  <a:pt x="2" y="76"/>
                  <a:pt x="2" y="76"/>
                </a:cubicBezTo>
                <a:cubicBezTo>
                  <a:pt x="1" y="77"/>
                  <a:pt x="0" y="78"/>
                  <a:pt x="0" y="80"/>
                </a:cubicBezTo>
                <a:cubicBezTo>
                  <a:pt x="0" y="82"/>
                  <a:pt x="1" y="83"/>
                  <a:pt x="3" y="84"/>
                </a:cubicBezTo>
                <a:cubicBezTo>
                  <a:pt x="3" y="84"/>
                  <a:pt x="3" y="84"/>
                  <a:pt x="3" y="84"/>
                </a:cubicBezTo>
                <a:cubicBezTo>
                  <a:pt x="73" y="113"/>
                  <a:pt x="73" y="113"/>
                  <a:pt x="73" y="113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1" y="182"/>
                  <a:pt x="101" y="182"/>
                  <a:pt x="101" y="182"/>
                </a:cubicBezTo>
                <a:cubicBezTo>
                  <a:pt x="102" y="184"/>
                  <a:pt x="103" y="185"/>
                  <a:pt x="105" y="185"/>
                </a:cubicBezTo>
                <a:cubicBezTo>
                  <a:pt x="107" y="185"/>
                  <a:pt x="109" y="184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09" y="183"/>
                  <a:pt x="109" y="183"/>
                  <a:pt x="109" y="183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6"/>
                  <a:pt x="185" y="6"/>
                  <a:pt x="185" y="6"/>
                </a:cubicBezTo>
                <a:cubicBezTo>
                  <a:pt x="185" y="5"/>
                  <a:pt x="186" y="5"/>
                  <a:pt x="186" y="4"/>
                </a:cubicBezTo>
                <a:close/>
                <a:moveTo>
                  <a:pt x="15" y="80"/>
                </a:moveTo>
                <a:cubicBezTo>
                  <a:pt x="163" y="16"/>
                  <a:pt x="163" y="16"/>
                  <a:pt x="163" y="16"/>
                </a:cubicBezTo>
                <a:cubicBezTo>
                  <a:pt x="75" y="104"/>
                  <a:pt x="75" y="104"/>
                  <a:pt x="75" y="104"/>
                </a:cubicBezTo>
                <a:lnTo>
                  <a:pt x="15" y="80"/>
                </a:lnTo>
                <a:close/>
                <a:moveTo>
                  <a:pt x="105" y="170"/>
                </a:moveTo>
                <a:cubicBezTo>
                  <a:pt x="81" y="110"/>
                  <a:pt x="81" y="110"/>
                  <a:pt x="81" y="110"/>
                </a:cubicBezTo>
                <a:cubicBezTo>
                  <a:pt x="169" y="22"/>
                  <a:pt x="169" y="22"/>
                  <a:pt x="169" y="22"/>
                </a:cubicBezTo>
                <a:lnTo>
                  <a:pt x="105" y="170"/>
                </a:lnTo>
                <a:close/>
                <a:moveTo>
                  <a:pt x="67" y="139"/>
                </a:moveTo>
                <a:cubicBezTo>
                  <a:pt x="66" y="139"/>
                  <a:pt x="65" y="139"/>
                  <a:pt x="64" y="140"/>
                </a:cubicBezTo>
                <a:cubicBezTo>
                  <a:pt x="52" y="153"/>
                  <a:pt x="52" y="153"/>
                  <a:pt x="52" y="153"/>
                </a:cubicBezTo>
                <a:cubicBezTo>
                  <a:pt x="51" y="154"/>
                  <a:pt x="51" y="155"/>
                  <a:pt x="51" y="156"/>
                </a:cubicBezTo>
                <a:cubicBezTo>
                  <a:pt x="51" y="158"/>
                  <a:pt x="52" y="160"/>
                  <a:pt x="55" y="160"/>
                </a:cubicBezTo>
                <a:cubicBezTo>
                  <a:pt x="56" y="160"/>
                  <a:pt x="57" y="160"/>
                  <a:pt x="58" y="159"/>
                </a:cubicBezTo>
                <a:cubicBezTo>
                  <a:pt x="70" y="146"/>
                  <a:pt x="70" y="146"/>
                  <a:pt x="70" y="146"/>
                </a:cubicBezTo>
                <a:cubicBezTo>
                  <a:pt x="71" y="145"/>
                  <a:pt x="72" y="144"/>
                  <a:pt x="72" y="143"/>
                </a:cubicBezTo>
                <a:cubicBezTo>
                  <a:pt x="72" y="141"/>
                  <a:pt x="70" y="139"/>
                  <a:pt x="67" y="1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9" name="Freeform 141"/>
          <p:cNvSpPr>
            <a:spLocks noEditPoints="1"/>
          </p:cNvSpPr>
          <p:nvPr/>
        </p:nvSpPr>
        <p:spPr bwMode="auto">
          <a:xfrm>
            <a:off x="3768955" y="1272112"/>
            <a:ext cx="282989" cy="232605"/>
          </a:xfrm>
          <a:custGeom>
            <a:avLst/>
            <a:gdLst>
              <a:gd name="T0" fmla="*/ 126 w 185"/>
              <a:gd name="T1" fmla="*/ 17 h 152"/>
              <a:gd name="T2" fmla="*/ 75 w 185"/>
              <a:gd name="T3" fmla="*/ 0 h 152"/>
              <a:gd name="T4" fmla="*/ 8 w 185"/>
              <a:gd name="T5" fmla="*/ 17 h 152"/>
              <a:gd name="T6" fmla="*/ 0 w 185"/>
              <a:gd name="T7" fmla="*/ 67 h 152"/>
              <a:gd name="T8" fmla="*/ 8 w 185"/>
              <a:gd name="T9" fmla="*/ 143 h 152"/>
              <a:gd name="T10" fmla="*/ 168 w 185"/>
              <a:gd name="T11" fmla="*/ 152 h 152"/>
              <a:gd name="T12" fmla="*/ 177 w 185"/>
              <a:gd name="T13" fmla="*/ 76 h 152"/>
              <a:gd name="T14" fmla="*/ 185 w 185"/>
              <a:gd name="T15" fmla="*/ 25 h 152"/>
              <a:gd name="T16" fmla="*/ 75 w 185"/>
              <a:gd name="T17" fmla="*/ 8 h 152"/>
              <a:gd name="T18" fmla="*/ 118 w 185"/>
              <a:gd name="T19" fmla="*/ 17 h 152"/>
              <a:gd name="T20" fmla="*/ 75 w 185"/>
              <a:gd name="T21" fmla="*/ 8 h 152"/>
              <a:gd name="T22" fmla="*/ 16 w 185"/>
              <a:gd name="T23" fmla="*/ 143 h 152"/>
              <a:gd name="T24" fmla="*/ 33 w 185"/>
              <a:gd name="T25" fmla="*/ 76 h 152"/>
              <a:gd name="T26" fmla="*/ 42 w 185"/>
              <a:gd name="T27" fmla="*/ 93 h 152"/>
              <a:gd name="T28" fmla="*/ 67 w 185"/>
              <a:gd name="T29" fmla="*/ 84 h 152"/>
              <a:gd name="T30" fmla="*/ 118 w 185"/>
              <a:gd name="T31" fmla="*/ 76 h 152"/>
              <a:gd name="T32" fmla="*/ 126 w 185"/>
              <a:gd name="T33" fmla="*/ 93 h 152"/>
              <a:gd name="T34" fmla="*/ 151 w 185"/>
              <a:gd name="T35" fmla="*/ 84 h 152"/>
              <a:gd name="T36" fmla="*/ 168 w 185"/>
              <a:gd name="T37" fmla="*/ 76 h 152"/>
              <a:gd name="T38" fmla="*/ 42 w 185"/>
              <a:gd name="T39" fmla="*/ 84 h 152"/>
              <a:gd name="T40" fmla="*/ 59 w 185"/>
              <a:gd name="T41" fmla="*/ 59 h 152"/>
              <a:gd name="T42" fmla="*/ 42 w 185"/>
              <a:gd name="T43" fmla="*/ 84 h 152"/>
              <a:gd name="T44" fmla="*/ 126 w 185"/>
              <a:gd name="T45" fmla="*/ 59 h 152"/>
              <a:gd name="T46" fmla="*/ 143 w 185"/>
              <a:gd name="T47" fmla="*/ 84 h 152"/>
              <a:gd name="T48" fmla="*/ 177 w 185"/>
              <a:gd name="T49" fmla="*/ 67 h 152"/>
              <a:gd name="T50" fmla="*/ 151 w 185"/>
              <a:gd name="T51" fmla="*/ 59 h 152"/>
              <a:gd name="T52" fmla="*/ 126 w 185"/>
              <a:gd name="T53" fmla="*/ 51 h 152"/>
              <a:gd name="T54" fmla="*/ 118 w 185"/>
              <a:gd name="T55" fmla="*/ 67 h 152"/>
              <a:gd name="T56" fmla="*/ 67 w 185"/>
              <a:gd name="T57" fmla="*/ 59 h 152"/>
              <a:gd name="T58" fmla="*/ 42 w 185"/>
              <a:gd name="T59" fmla="*/ 51 h 152"/>
              <a:gd name="T60" fmla="*/ 33 w 185"/>
              <a:gd name="T61" fmla="*/ 67 h 152"/>
              <a:gd name="T62" fmla="*/ 8 w 185"/>
              <a:gd name="T63" fmla="*/ 25 h 152"/>
              <a:gd name="T64" fmla="*/ 177 w 185"/>
              <a:gd name="T65" fmla="*/ 67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85" h="152">
                <a:moveTo>
                  <a:pt x="177" y="17"/>
                </a:moveTo>
                <a:cubicBezTo>
                  <a:pt x="126" y="17"/>
                  <a:pt x="126" y="17"/>
                  <a:pt x="126" y="17"/>
                </a:cubicBezTo>
                <a:cubicBezTo>
                  <a:pt x="126" y="8"/>
                  <a:pt x="119" y="0"/>
                  <a:pt x="109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66" y="0"/>
                  <a:pt x="59" y="8"/>
                  <a:pt x="59" y="17"/>
                </a:cubicBezTo>
                <a:cubicBezTo>
                  <a:pt x="8" y="17"/>
                  <a:pt x="8" y="17"/>
                  <a:pt x="8" y="17"/>
                </a:cubicBezTo>
                <a:cubicBezTo>
                  <a:pt x="3" y="17"/>
                  <a:pt x="0" y="21"/>
                  <a:pt x="0" y="25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72"/>
                  <a:pt x="3" y="76"/>
                  <a:pt x="8" y="76"/>
                </a:cubicBezTo>
                <a:cubicBezTo>
                  <a:pt x="8" y="143"/>
                  <a:pt x="8" y="143"/>
                  <a:pt x="8" y="143"/>
                </a:cubicBezTo>
                <a:cubicBezTo>
                  <a:pt x="8" y="148"/>
                  <a:pt x="12" y="152"/>
                  <a:pt x="16" y="152"/>
                </a:cubicBezTo>
                <a:cubicBezTo>
                  <a:pt x="168" y="152"/>
                  <a:pt x="168" y="152"/>
                  <a:pt x="168" y="152"/>
                </a:cubicBezTo>
                <a:cubicBezTo>
                  <a:pt x="173" y="152"/>
                  <a:pt x="177" y="148"/>
                  <a:pt x="177" y="143"/>
                </a:cubicBezTo>
                <a:cubicBezTo>
                  <a:pt x="177" y="76"/>
                  <a:pt x="177" y="76"/>
                  <a:pt x="177" y="76"/>
                </a:cubicBezTo>
                <a:cubicBezTo>
                  <a:pt x="181" y="76"/>
                  <a:pt x="185" y="72"/>
                  <a:pt x="185" y="67"/>
                </a:cubicBezTo>
                <a:cubicBezTo>
                  <a:pt x="185" y="25"/>
                  <a:pt x="185" y="25"/>
                  <a:pt x="185" y="25"/>
                </a:cubicBezTo>
                <a:cubicBezTo>
                  <a:pt x="185" y="21"/>
                  <a:pt x="181" y="17"/>
                  <a:pt x="177" y="17"/>
                </a:cubicBezTo>
                <a:close/>
                <a:moveTo>
                  <a:pt x="75" y="8"/>
                </a:moveTo>
                <a:cubicBezTo>
                  <a:pt x="109" y="8"/>
                  <a:pt x="109" y="8"/>
                  <a:pt x="109" y="8"/>
                </a:cubicBezTo>
                <a:cubicBezTo>
                  <a:pt x="114" y="8"/>
                  <a:pt x="118" y="12"/>
                  <a:pt x="118" y="17"/>
                </a:cubicBezTo>
                <a:cubicBezTo>
                  <a:pt x="67" y="17"/>
                  <a:pt x="67" y="17"/>
                  <a:pt x="67" y="17"/>
                </a:cubicBezTo>
                <a:cubicBezTo>
                  <a:pt x="67" y="12"/>
                  <a:pt x="71" y="8"/>
                  <a:pt x="75" y="8"/>
                </a:cubicBezTo>
                <a:close/>
                <a:moveTo>
                  <a:pt x="168" y="143"/>
                </a:moveTo>
                <a:cubicBezTo>
                  <a:pt x="16" y="143"/>
                  <a:pt x="16" y="143"/>
                  <a:pt x="16" y="143"/>
                </a:cubicBezTo>
                <a:cubicBezTo>
                  <a:pt x="16" y="76"/>
                  <a:pt x="16" y="76"/>
                  <a:pt x="16" y="76"/>
                </a:cubicBezTo>
                <a:cubicBezTo>
                  <a:pt x="33" y="76"/>
                  <a:pt x="33" y="76"/>
                  <a:pt x="33" y="76"/>
                </a:cubicBezTo>
                <a:cubicBezTo>
                  <a:pt x="33" y="84"/>
                  <a:pt x="33" y="84"/>
                  <a:pt x="33" y="84"/>
                </a:cubicBezTo>
                <a:cubicBezTo>
                  <a:pt x="33" y="89"/>
                  <a:pt x="37" y="93"/>
                  <a:pt x="42" y="93"/>
                </a:cubicBezTo>
                <a:cubicBezTo>
                  <a:pt x="59" y="93"/>
                  <a:pt x="59" y="93"/>
                  <a:pt x="59" y="93"/>
                </a:cubicBezTo>
                <a:cubicBezTo>
                  <a:pt x="63" y="93"/>
                  <a:pt x="67" y="89"/>
                  <a:pt x="67" y="84"/>
                </a:cubicBezTo>
                <a:cubicBezTo>
                  <a:pt x="67" y="76"/>
                  <a:pt x="67" y="76"/>
                  <a:pt x="67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18" y="84"/>
                  <a:pt x="118" y="84"/>
                  <a:pt x="118" y="84"/>
                </a:cubicBezTo>
                <a:cubicBezTo>
                  <a:pt x="118" y="89"/>
                  <a:pt x="121" y="93"/>
                  <a:pt x="12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8" y="93"/>
                  <a:pt x="151" y="89"/>
                  <a:pt x="151" y="84"/>
                </a:cubicBezTo>
                <a:cubicBezTo>
                  <a:pt x="151" y="76"/>
                  <a:pt x="151" y="76"/>
                  <a:pt x="151" y="76"/>
                </a:cubicBezTo>
                <a:cubicBezTo>
                  <a:pt x="168" y="76"/>
                  <a:pt x="168" y="76"/>
                  <a:pt x="168" y="76"/>
                </a:cubicBezTo>
                <a:lnTo>
                  <a:pt x="168" y="143"/>
                </a:lnTo>
                <a:close/>
                <a:moveTo>
                  <a:pt x="42" y="84"/>
                </a:moveTo>
                <a:cubicBezTo>
                  <a:pt x="42" y="59"/>
                  <a:pt x="42" y="59"/>
                  <a:pt x="42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84"/>
                  <a:pt x="59" y="84"/>
                  <a:pt x="59" y="84"/>
                </a:cubicBezTo>
                <a:lnTo>
                  <a:pt x="42" y="84"/>
                </a:lnTo>
                <a:close/>
                <a:moveTo>
                  <a:pt x="126" y="84"/>
                </a:moveTo>
                <a:cubicBezTo>
                  <a:pt x="126" y="59"/>
                  <a:pt x="126" y="59"/>
                  <a:pt x="126" y="59"/>
                </a:cubicBezTo>
                <a:cubicBezTo>
                  <a:pt x="143" y="59"/>
                  <a:pt x="143" y="59"/>
                  <a:pt x="143" y="59"/>
                </a:cubicBezTo>
                <a:cubicBezTo>
                  <a:pt x="143" y="84"/>
                  <a:pt x="143" y="84"/>
                  <a:pt x="143" y="84"/>
                </a:cubicBezTo>
                <a:lnTo>
                  <a:pt x="126" y="84"/>
                </a:lnTo>
                <a:close/>
                <a:moveTo>
                  <a:pt x="177" y="67"/>
                </a:moveTo>
                <a:cubicBezTo>
                  <a:pt x="151" y="67"/>
                  <a:pt x="151" y="67"/>
                  <a:pt x="151" y="67"/>
                </a:cubicBezTo>
                <a:cubicBezTo>
                  <a:pt x="151" y="59"/>
                  <a:pt x="151" y="59"/>
                  <a:pt x="151" y="59"/>
                </a:cubicBezTo>
                <a:cubicBezTo>
                  <a:pt x="151" y="54"/>
                  <a:pt x="148" y="51"/>
                  <a:pt x="143" y="51"/>
                </a:cubicBezTo>
                <a:cubicBezTo>
                  <a:pt x="126" y="51"/>
                  <a:pt x="126" y="51"/>
                  <a:pt x="126" y="51"/>
                </a:cubicBezTo>
                <a:cubicBezTo>
                  <a:pt x="121" y="51"/>
                  <a:pt x="118" y="54"/>
                  <a:pt x="118" y="59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67" y="67"/>
                  <a:pt x="67" y="67"/>
                  <a:pt x="67" y="67"/>
                </a:cubicBezTo>
                <a:cubicBezTo>
                  <a:pt x="67" y="59"/>
                  <a:pt x="67" y="59"/>
                  <a:pt x="67" y="59"/>
                </a:cubicBezTo>
                <a:cubicBezTo>
                  <a:pt x="67" y="54"/>
                  <a:pt x="63" y="51"/>
                  <a:pt x="59" y="51"/>
                </a:cubicBezTo>
                <a:cubicBezTo>
                  <a:pt x="42" y="51"/>
                  <a:pt x="42" y="51"/>
                  <a:pt x="42" y="51"/>
                </a:cubicBezTo>
                <a:cubicBezTo>
                  <a:pt x="37" y="51"/>
                  <a:pt x="33" y="54"/>
                  <a:pt x="33" y="59"/>
                </a:cubicBezTo>
                <a:cubicBezTo>
                  <a:pt x="33" y="67"/>
                  <a:pt x="33" y="67"/>
                  <a:pt x="33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25"/>
                  <a:pt x="8" y="25"/>
                  <a:pt x="8" y="25"/>
                </a:cubicBezTo>
                <a:cubicBezTo>
                  <a:pt x="177" y="25"/>
                  <a:pt x="177" y="25"/>
                  <a:pt x="177" y="25"/>
                </a:cubicBezTo>
                <a:lnTo>
                  <a:pt x="177" y="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0" name="Freeform 152"/>
          <p:cNvSpPr>
            <a:spLocks noEditPoints="1"/>
          </p:cNvSpPr>
          <p:nvPr/>
        </p:nvSpPr>
        <p:spPr bwMode="auto">
          <a:xfrm>
            <a:off x="6524314" y="3023303"/>
            <a:ext cx="284668" cy="282149"/>
          </a:xfrm>
          <a:custGeom>
            <a:avLst/>
            <a:gdLst>
              <a:gd name="T0" fmla="*/ 93 w 186"/>
              <a:gd name="T1" fmla="*/ 0 h 185"/>
              <a:gd name="T2" fmla="*/ 0 w 186"/>
              <a:gd name="T3" fmla="*/ 93 h 185"/>
              <a:gd name="T4" fmla="*/ 93 w 186"/>
              <a:gd name="T5" fmla="*/ 185 h 185"/>
              <a:gd name="T6" fmla="*/ 186 w 186"/>
              <a:gd name="T7" fmla="*/ 93 h 185"/>
              <a:gd name="T8" fmla="*/ 93 w 186"/>
              <a:gd name="T9" fmla="*/ 0 h 185"/>
              <a:gd name="T10" fmla="*/ 93 w 186"/>
              <a:gd name="T11" fmla="*/ 177 h 185"/>
              <a:gd name="T12" fmla="*/ 41 w 186"/>
              <a:gd name="T13" fmla="*/ 159 h 185"/>
              <a:gd name="T14" fmla="*/ 68 w 186"/>
              <a:gd name="T15" fmla="*/ 140 h 185"/>
              <a:gd name="T16" fmla="*/ 78 w 186"/>
              <a:gd name="T17" fmla="*/ 131 h 185"/>
              <a:gd name="T18" fmla="*/ 75 w 186"/>
              <a:gd name="T19" fmla="*/ 122 h 185"/>
              <a:gd name="T20" fmla="*/ 71 w 186"/>
              <a:gd name="T21" fmla="*/ 121 h 185"/>
              <a:gd name="T22" fmla="*/ 53 w 186"/>
              <a:gd name="T23" fmla="*/ 118 h 185"/>
              <a:gd name="T24" fmla="*/ 59 w 186"/>
              <a:gd name="T25" fmla="*/ 76 h 185"/>
              <a:gd name="T26" fmla="*/ 95 w 186"/>
              <a:gd name="T27" fmla="*/ 34 h 185"/>
              <a:gd name="T28" fmla="*/ 126 w 186"/>
              <a:gd name="T29" fmla="*/ 78 h 185"/>
              <a:gd name="T30" fmla="*/ 133 w 186"/>
              <a:gd name="T31" fmla="*/ 117 h 185"/>
              <a:gd name="T32" fmla="*/ 113 w 186"/>
              <a:gd name="T33" fmla="*/ 120 h 185"/>
              <a:gd name="T34" fmla="*/ 109 w 186"/>
              <a:gd name="T35" fmla="*/ 123 h 185"/>
              <a:gd name="T36" fmla="*/ 118 w 186"/>
              <a:gd name="T37" fmla="*/ 139 h 185"/>
              <a:gd name="T38" fmla="*/ 145 w 186"/>
              <a:gd name="T39" fmla="*/ 159 h 185"/>
              <a:gd name="T40" fmla="*/ 93 w 186"/>
              <a:gd name="T41" fmla="*/ 177 h 185"/>
              <a:gd name="T42" fmla="*/ 151 w 186"/>
              <a:gd name="T43" fmla="*/ 153 h 185"/>
              <a:gd name="T44" fmla="*/ 121 w 186"/>
              <a:gd name="T45" fmla="*/ 132 h 185"/>
              <a:gd name="T46" fmla="*/ 117 w 186"/>
              <a:gd name="T47" fmla="*/ 129 h 185"/>
              <a:gd name="T48" fmla="*/ 143 w 186"/>
              <a:gd name="T49" fmla="*/ 122 h 185"/>
              <a:gd name="T50" fmla="*/ 145 w 186"/>
              <a:gd name="T51" fmla="*/ 118 h 185"/>
              <a:gd name="T52" fmla="*/ 142 w 186"/>
              <a:gd name="T53" fmla="*/ 114 h 185"/>
              <a:gd name="T54" fmla="*/ 135 w 186"/>
              <a:gd name="T55" fmla="*/ 78 h 185"/>
              <a:gd name="T56" fmla="*/ 95 w 186"/>
              <a:gd name="T57" fmla="*/ 25 h 185"/>
              <a:gd name="T58" fmla="*/ 50 w 186"/>
              <a:gd name="T59" fmla="*/ 76 h 185"/>
              <a:gd name="T60" fmla="*/ 44 w 186"/>
              <a:gd name="T61" fmla="*/ 115 h 185"/>
              <a:gd name="T62" fmla="*/ 41 w 186"/>
              <a:gd name="T63" fmla="*/ 118 h 185"/>
              <a:gd name="T64" fmla="*/ 43 w 186"/>
              <a:gd name="T65" fmla="*/ 122 h 185"/>
              <a:gd name="T66" fmla="*/ 70 w 186"/>
              <a:gd name="T67" fmla="*/ 130 h 185"/>
              <a:gd name="T68" fmla="*/ 65 w 186"/>
              <a:gd name="T69" fmla="*/ 132 h 185"/>
              <a:gd name="T70" fmla="*/ 34 w 186"/>
              <a:gd name="T71" fmla="*/ 153 h 185"/>
              <a:gd name="T72" fmla="*/ 9 w 186"/>
              <a:gd name="T73" fmla="*/ 93 h 185"/>
              <a:gd name="T74" fmla="*/ 93 w 186"/>
              <a:gd name="T75" fmla="*/ 8 h 185"/>
              <a:gd name="T76" fmla="*/ 177 w 186"/>
              <a:gd name="T77" fmla="*/ 93 h 185"/>
              <a:gd name="T78" fmla="*/ 151 w 186"/>
              <a:gd name="T79" fmla="*/ 153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86" h="185">
                <a:moveTo>
                  <a:pt x="93" y="0"/>
                </a:moveTo>
                <a:cubicBezTo>
                  <a:pt x="42" y="0"/>
                  <a:pt x="0" y="41"/>
                  <a:pt x="0" y="93"/>
                </a:cubicBezTo>
                <a:cubicBezTo>
                  <a:pt x="0" y="144"/>
                  <a:pt x="42" y="185"/>
                  <a:pt x="93" y="185"/>
                </a:cubicBezTo>
                <a:cubicBezTo>
                  <a:pt x="144" y="185"/>
                  <a:pt x="186" y="144"/>
                  <a:pt x="186" y="93"/>
                </a:cubicBezTo>
                <a:cubicBezTo>
                  <a:pt x="186" y="41"/>
                  <a:pt x="144" y="0"/>
                  <a:pt x="93" y="0"/>
                </a:cubicBezTo>
                <a:close/>
                <a:moveTo>
                  <a:pt x="93" y="177"/>
                </a:moveTo>
                <a:cubicBezTo>
                  <a:pt x="73" y="177"/>
                  <a:pt x="55" y="170"/>
                  <a:pt x="41" y="159"/>
                </a:cubicBezTo>
                <a:cubicBezTo>
                  <a:pt x="46" y="151"/>
                  <a:pt x="58" y="143"/>
                  <a:pt x="68" y="140"/>
                </a:cubicBezTo>
                <a:cubicBezTo>
                  <a:pt x="74" y="138"/>
                  <a:pt x="77" y="135"/>
                  <a:pt x="78" y="131"/>
                </a:cubicBezTo>
                <a:cubicBezTo>
                  <a:pt x="79" y="126"/>
                  <a:pt x="76" y="122"/>
                  <a:pt x="75" y="122"/>
                </a:cubicBezTo>
                <a:cubicBezTo>
                  <a:pt x="74" y="121"/>
                  <a:pt x="72" y="120"/>
                  <a:pt x="71" y="121"/>
                </a:cubicBezTo>
                <a:cubicBezTo>
                  <a:pt x="71" y="121"/>
                  <a:pt x="64" y="123"/>
                  <a:pt x="53" y="118"/>
                </a:cubicBezTo>
                <a:cubicBezTo>
                  <a:pt x="56" y="112"/>
                  <a:pt x="59" y="100"/>
                  <a:pt x="59" y="76"/>
                </a:cubicBezTo>
                <a:cubicBezTo>
                  <a:pt x="59" y="37"/>
                  <a:pt x="76" y="34"/>
                  <a:pt x="95" y="34"/>
                </a:cubicBezTo>
                <a:cubicBezTo>
                  <a:pt x="109" y="34"/>
                  <a:pt x="126" y="38"/>
                  <a:pt x="126" y="78"/>
                </a:cubicBezTo>
                <a:cubicBezTo>
                  <a:pt x="126" y="100"/>
                  <a:pt x="130" y="111"/>
                  <a:pt x="133" y="117"/>
                </a:cubicBezTo>
                <a:cubicBezTo>
                  <a:pt x="129" y="119"/>
                  <a:pt x="121" y="121"/>
                  <a:pt x="113" y="120"/>
                </a:cubicBezTo>
                <a:cubicBezTo>
                  <a:pt x="111" y="120"/>
                  <a:pt x="109" y="121"/>
                  <a:pt x="109" y="123"/>
                </a:cubicBezTo>
                <a:cubicBezTo>
                  <a:pt x="107" y="126"/>
                  <a:pt x="107" y="134"/>
                  <a:pt x="118" y="139"/>
                </a:cubicBezTo>
                <a:cubicBezTo>
                  <a:pt x="126" y="143"/>
                  <a:pt x="137" y="149"/>
                  <a:pt x="145" y="159"/>
                </a:cubicBezTo>
                <a:cubicBezTo>
                  <a:pt x="131" y="170"/>
                  <a:pt x="113" y="177"/>
                  <a:pt x="93" y="177"/>
                </a:cubicBezTo>
                <a:close/>
                <a:moveTo>
                  <a:pt x="151" y="153"/>
                </a:moveTo>
                <a:cubicBezTo>
                  <a:pt x="142" y="142"/>
                  <a:pt x="131" y="136"/>
                  <a:pt x="121" y="132"/>
                </a:cubicBezTo>
                <a:cubicBezTo>
                  <a:pt x="119" y="131"/>
                  <a:pt x="118" y="130"/>
                  <a:pt x="117" y="129"/>
                </a:cubicBezTo>
                <a:cubicBezTo>
                  <a:pt x="131" y="128"/>
                  <a:pt x="142" y="122"/>
                  <a:pt x="143" y="122"/>
                </a:cubicBezTo>
                <a:cubicBezTo>
                  <a:pt x="144" y="121"/>
                  <a:pt x="145" y="119"/>
                  <a:pt x="145" y="118"/>
                </a:cubicBezTo>
                <a:cubicBezTo>
                  <a:pt x="145" y="116"/>
                  <a:pt x="144" y="115"/>
                  <a:pt x="142" y="114"/>
                </a:cubicBezTo>
                <a:cubicBezTo>
                  <a:pt x="142" y="114"/>
                  <a:pt x="135" y="108"/>
                  <a:pt x="135" y="78"/>
                </a:cubicBezTo>
                <a:cubicBezTo>
                  <a:pt x="135" y="43"/>
                  <a:pt x="121" y="25"/>
                  <a:pt x="95" y="25"/>
                </a:cubicBezTo>
                <a:cubicBezTo>
                  <a:pt x="73" y="25"/>
                  <a:pt x="50" y="31"/>
                  <a:pt x="50" y="76"/>
                </a:cubicBezTo>
                <a:cubicBezTo>
                  <a:pt x="50" y="108"/>
                  <a:pt x="45" y="114"/>
                  <a:pt x="44" y="115"/>
                </a:cubicBezTo>
                <a:cubicBezTo>
                  <a:pt x="43" y="115"/>
                  <a:pt x="42" y="116"/>
                  <a:pt x="41" y="118"/>
                </a:cubicBezTo>
                <a:cubicBezTo>
                  <a:pt x="41" y="120"/>
                  <a:pt x="42" y="121"/>
                  <a:pt x="43" y="122"/>
                </a:cubicBezTo>
                <a:cubicBezTo>
                  <a:pt x="55" y="129"/>
                  <a:pt x="64" y="130"/>
                  <a:pt x="70" y="130"/>
                </a:cubicBezTo>
                <a:cubicBezTo>
                  <a:pt x="69" y="130"/>
                  <a:pt x="68" y="131"/>
                  <a:pt x="65" y="132"/>
                </a:cubicBezTo>
                <a:cubicBezTo>
                  <a:pt x="54" y="135"/>
                  <a:pt x="41" y="144"/>
                  <a:pt x="34" y="153"/>
                </a:cubicBezTo>
                <a:cubicBezTo>
                  <a:pt x="18" y="138"/>
                  <a:pt x="9" y="116"/>
                  <a:pt x="9" y="93"/>
                </a:cubicBezTo>
                <a:cubicBezTo>
                  <a:pt x="9" y="46"/>
                  <a:pt x="46" y="8"/>
                  <a:pt x="93" y="8"/>
                </a:cubicBezTo>
                <a:cubicBezTo>
                  <a:pt x="140" y="8"/>
                  <a:pt x="177" y="46"/>
                  <a:pt x="177" y="93"/>
                </a:cubicBezTo>
                <a:cubicBezTo>
                  <a:pt x="177" y="117"/>
                  <a:pt x="167" y="138"/>
                  <a:pt x="151" y="15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Freeform 157"/>
          <p:cNvSpPr>
            <a:spLocks noEditPoints="1"/>
          </p:cNvSpPr>
          <p:nvPr/>
        </p:nvSpPr>
        <p:spPr bwMode="auto">
          <a:xfrm>
            <a:off x="1010183" y="3026853"/>
            <a:ext cx="283829" cy="262835"/>
          </a:xfrm>
          <a:custGeom>
            <a:avLst/>
            <a:gdLst>
              <a:gd name="T0" fmla="*/ 145 w 186"/>
              <a:gd name="T1" fmla="*/ 37 h 172"/>
              <a:gd name="T2" fmla="*/ 106 w 186"/>
              <a:gd name="T3" fmla="*/ 8 h 172"/>
              <a:gd name="T4" fmla="*/ 94 w 186"/>
              <a:gd name="T5" fmla="*/ 20 h 172"/>
              <a:gd name="T6" fmla="*/ 93 w 186"/>
              <a:gd name="T7" fmla="*/ 20 h 172"/>
              <a:gd name="T8" fmla="*/ 92 w 186"/>
              <a:gd name="T9" fmla="*/ 20 h 172"/>
              <a:gd name="T10" fmla="*/ 79 w 186"/>
              <a:gd name="T11" fmla="*/ 8 h 172"/>
              <a:gd name="T12" fmla="*/ 41 w 186"/>
              <a:gd name="T13" fmla="*/ 37 h 172"/>
              <a:gd name="T14" fmla="*/ 0 w 186"/>
              <a:gd name="T15" fmla="*/ 45 h 172"/>
              <a:gd name="T16" fmla="*/ 8 w 186"/>
              <a:gd name="T17" fmla="*/ 71 h 172"/>
              <a:gd name="T18" fmla="*/ 17 w 186"/>
              <a:gd name="T19" fmla="*/ 172 h 172"/>
              <a:gd name="T20" fmla="*/ 177 w 186"/>
              <a:gd name="T21" fmla="*/ 164 h 172"/>
              <a:gd name="T22" fmla="*/ 186 w 186"/>
              <a:gd name="T23" fmla="*/ 62 h 172"/>
              <a:gd name="T24" fmla="*/ 177 w 186"/>
              <a:gd name="T25" fmla="*/ 37 h 172"/>
              <a:gd name="T26" fmla="*/ 75 w 186"/>
              <a:gd name="T27" fmla="*/ 15 h 172"/>
              <a:gd name="T28" fmla="*/ 84 w 186"/>
              <a:gd name="T29" fmla="*/ 37 h 172"/>
              <a:gd name="T30" fmla="*/ 48 w 186"/>
              <a:gd name="T31" fmla="*/ 19 h 172"/>
              <a:gd name="T32" fmla="*/ 8 w 186"/>
              <a:gd name="T33" fmla="*/ 45 h 172"/>
              <a:gd name="T34" fmla="*/ 69 w 186"/>
              <a:gd name="T35" fmla="*/ 62 h 172"/>
              <a:gd name="T36" fmla="*/ 89 w 186"/>
              <a:gd name="T37" fmla="*/ 164 h 172"/>
              <a:gd name="T38" fmla="*/ 17 w 186"/>
              <a:gd name="T39" fmla="*/ 121 h 172"/>
              <a:gd name="T40" fmla="*/ 89 w 186"/>
              <a:gd name="T41" fmla="*/ 164 h 172"/>
              <a:gd name="T42" fmla="*/ 17 w 186"/>
              <a:gd name="T43" fmla="*/ 113 h 172"/>
              <a:gd name="T44" fmla="*/ 62 w 186"/>
              <a:gd name="T45" fmla="*/ 71 h 172"/>
              <a:gd name="T46" fmla="*/ 52 w 186"/>
              <a:gd name="T47" fmla="*/ 86 h 172"/>
              <a:gd name="T48" fmla="*/ 58 w 186"/>
              <a:gd name="T49" fmla="*/ 87 h 172"/>
              <a:gd name="T50" fmla="*/ 89 w 186"/>
              <a:gd name="T51" fmla="*/ 71 h 172"/>
              <a:gd name="T52" fmla="*/ 89 w 186"/>
              <a:gd name="T53" fmla="*/ 62 h 172"/>
              <a:gd name="T54" fmla="*/ 89 w 186"/>
              <a:gd name="T55" fmla="*/ 47 h 172"/>
              <a:gd name="T56" fmla="*/ 111 w 186"/>
              <a:gd name="T57" fmla="*/ 15 h 172"/>
              <a:gd name="T58" fmla="*/ 135 w 186"/>
              <a:gd name="T59" fmla="*/ 37 h 172"/>
              <a:gd name="T60" fmla="*/ 99 w 186"/>
              <a:gd name="T61" fmla="*/ 31 h 172"/>
              <a:gd name="T62" fmla="*/ 97 w 186"/>
              <a:gd name="T63" fmla="*/ 47 h 172"/>
              <a:gd name="T64" fmla="*/ 97 w 186"/>
              <a:gd name="T65" fmla="*/ 62 h 172"/>
              <a:gd name="T66" fmla="*/ 169 w 186"/>
              <a:gd name="T67" fmla="*/ 164 h 172"/>
              <a:gd name="T68" fmla="*/ 97 w 186"/>
              <a:gd name="T69" fmla="*/ 121 h 172"/>
              <a:gd name="T70" fmla="*/ 169 w 186"/>
              <a:gd name="T71" fmla="*/ 164 h 172"/>
              <a:gd name="T72" fmla="*/ 97 w 186"/>
              <a:gd name="T73" fmla="*/ 113 h 172"/>
              <a:gd name="T74" fmla="*/ 113 w 186"/>
              <a:gd name="T75" fmla="*/ 71 h 172"/>
              <a:gd name="T76" fmla="*/ 132 w 186"/>
              <a:gd name="T77" fmla="*/ 88 h 172"/>
              <a:gd name="T78" fmla="*/ 133 w 186"/>
              <a:gd name="T79" fmla="*/ 81 h 172"/>
              <a:gd name="T80" fmla="*/ 169 w 186"/>
              <a:gd name="T81" fmla="*/ 71 h 172"/>
              <a:gd name="T82" fmla="*/ 177 w 186"/>
              <a:gd name="T83" fmla="*/ 62 h 172"/>
              <a:gd name="T84" fmla="*/ 106 w 186"/>
              <a:gd name="T85" fmla="*/ 45 h 172"/>
              <a:gd name="T86" fmla="*/ 177 w 186"/>
              <a:gd name="T87" fmla="*/ 6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86" h="172">
                <a:moveTo>
                  <a:pt x="177" y="37"/>
                </a:moveTo>
                <a:cubicBezTo>
                  <a:pt x="145" y="37"/>
                  <a:pt x="145" y="37"/>
                  <a:pt x="145" y="37"/>
                </a:cubicBezTo>
                <a:cubicBezTo>
                  <a:pt x="148" y="30"/>
                  <a:pt x="149" y="22"/>
                  <a:pt x="145" y="15"/>
                </a:cubicBezTo>
                <a:cubicBezTo>
                  <a:pt x="138" y="3"/>
                  <a:pt x="121" y="0"/>
                  <a:pt x="106" y="8"/>
                </a:cubicBezTo>
                <a:cubicBezTo>
                  <a:pt x="101" y="11"/>
                  <a:pt x="97" y="15"/>
                  <a:pt x="94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4" y="20"/>
                  <a:pt x="94" y="20"/>
                  <a:pt x="94" y="20"/>
                </a:cubicBezTo>
                <a:cubicBezTo>
                  <a:pt x="93" y="20"/>
                  <a:pt x="93" y="20"/>
                  <a:pt x="93" y="20"/>
                </a:cubicBezTo>
                <a:cubicBezTo>
                  <a:pt x="93" y="20"/>
                  <a:pt x="92" y="20"/>
                  <a:pt x="92" y="20"/>
                </a:cubicBezTo>
                <a:cubicBezTo>
                  <a:pt x="92" y="20"/>
                  <a:pt x="92" y="20"/>
                  <a:pt x="92" y="20"/>
                </a:cubicBezTo>
                <a:cubicBezTo>
                  <a:pt x="92" y="20"/>
                  <a:pt x="91" y="20"/>
                  <a:pt x="91" y="20"/>
                </a:cubicBezTo>
                <a:cubicBezTo>
                  <a:pt x="89" y="15"/>
                  <a:pt x="85" y="11"/>
                  <a:pt x="79" y="8"/>
                </a:cubicBezTo>
                <a:cubicBezTo>
                  <a:pt x="65" y="0"/>
                  <a:pt x="48" y="3"/>
                  <a:pt x="41" y="15"/>
                </a:cubicBezTo>
                <a:cubicBezTo>
                  <a:pt x="37" y="22"/>
                  <a:pt x="37" y="30"/>
                  <a:pt x="41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4" y="37"/>
                  <a:pt x="0" y="41"/>
                  <a:pt x="0" y="45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67"/>
                  <a:pt x="4" y="71"/>
                  <a:pt x="8" y="71"/>
                </a:cubicBezTo>
                <a:cubicBezTo>
                  <a:pt x="8" y="164"/>
                  <a:pt x="8" y="164"/>
                  <a:pt x="8" y="164"/>
                </a:cubicBezTo>
                <a:cubicBezTo>
                  <a:pt x="8" y="168"/>
                  <a:pt x="12" y="172"/>
                  <a:pt x="17" y="172"/>
                </a:cubicBezTo>
                <a:cubicBezTo>
                  <a:pt x="169" y="172"/>
                  <a:pt x="169" y="172"/>
                  <a:pt x="169" y="172"/>
                </a:cubicBezTo>
                <a:cubicBezTo>
                  <a:pt x="173" y="172"/>
                  <a:pt x="177" y="168"/>
                  <a:pt x="177" y="164"/>
                </a:cubicBezTo>
                <a:cubicBezTo>
                  <a:pt x="177" y="71"/>
                  <a:pt x="177" y="71"/>
                  <a:pt x="177" y="71"/>
                </a:cubicBezTo>
                <a:cubicBezTo>
                  <a:pt x="182" y="71"/>
                  <a:pt x="186" y="67"/>
                  <a:pt x="186" y="62"/>
                </a:cubicBezTo>
                <a:cubicBezTo>
                  <a:pt x="186" y="45"/>
                  <a:pt x="186" y="45"/>
                  <a:pt x="186" y="45"/>
                </a:cubicBezTo>
                <a:cubicBezTo>
                  <a:pt x="186" y="41"/>
                  <a:pt x="182" y="37"/>
                  <a:pt x="177" y="37"/>
                </a:cubicBezTo>
                <a:close/>
                <a:moveTo>
                  <a:pt x="48" y="19"/>
                </a:moveTo>
                <a:cubicBezTo>
                  <a:pt x="53" y="11"/>
                  <a:pt x="65" y="9"/>
                  <a:pt x="75" y="15"/>
                </a:cubicBezTo>
                <a:cubicBezTo>
                  <a:pt x="81" y="19"/>
                  <a:pt x="85" y="25"/>
                  <a:pt x="86" y="31"/>
                </a:cubicBezTo>
                <a:cubicBezTo>
                  <a:pt x="85" y="33"/>
                  <a:pt x="85" y="35"/>
                  <a:pt x="84" y="37"/>
                </a:cubicBezTo>
                <a:cubicBezTo>
                  <a:pt x="50" y="37"/>
                  <a:pt x="50" y="37"/>
                  <a:pt x="50" y="37"/>
                </a:cubicBezTo>
                <a:cubicBezTo>
                  <a:pt x="46" y="31"/>
                  <a:pt x="45" y="25"/>
                  <a:pt x="48" y="19"/>
                </a:cubicBezTo>
                <a:close/>
                <a:moveTo>
                  <a:pt x="8" y="62"/>
                </a:moveTo>
                <a:cubicBezTo>
                  <a:pt x="8" y="45"/>
                  <a:pt x="8" y="45"/>
                  <a:pt x="8" y="45"/>
                </a:cubicBezTo>
                <a:cubicBezTo>
                  <a:pt x="80" y="45"/>
                  <a:pt x="80" y="45"/>
                  <a:pt x="80" y="45"/>
                </a:cubicBezTo>
                <a:cubicBezTo>
                  <a:pt x="76" y="52"/>
                  <a:pt x="72" y="58"/>
                  <a:pt x="69" y="62"/>
                </a:cubicBezTo>
                <a:lnTo>
                  <a:pt x="8" y="62"/>
                </a:lnTo>
                <a:close/>
                <a:moveTo>
                  <a:pt x="89" y="164"/>
                </a:moveTo>
                <a:cubicBezTo>
                  <a:pt x="17" y="164"/>
                  <a:pt x="17" y="164"/>
                  <a:pt x="17" y="164"/>
                </a:cubicBezTo>
                <a:cubicBezTo>
                  <a:pt x="17" y="121"/>
                  <a:pt x="17" y="121"/>
                  <a:pt x="17" y="121"/>
                </a:cubicBezTo>
                <a:cubicBezTo>
                  <a:pt x="89" y="121"/>
                  <a:pt x="89" y="121"/>
                  <a:pt x="89" y="121"/>
                </a:cubicBezTo>
                <a:lnTo>
                  <a:pt x="89" y="164"/>
                </a:lnTo>
                <a:close/>
                <a:moveTo>
                  <a:pt x="89" y="113"/>
                </a:moveTo>
                <a:cubicBezTo>
                  <a:pt x="17" y="113"/>
                  <a:pt x="17" y="113"/>
                  <a:pt x="17" y="113"/>
                </a:cubicBezTo>
                <a:cubicBezTo>
                  <a:pt x="17" y="71"/>
                  <a:pt x="17" y="71"/>
                  <a:pt x="17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56" y="77"/>
                  <a:pt x="52" y="80"/>
                  <a:pt x="52" y="81"/>
                </a:cubicBezTo>
                <a:cubicBezTo>
                  <a:pt x="50" y="82"/>
                  <a:pt x="50" y="85"/>
                  <a:pt x="52" y="86"/>
                </a:cubicBezTo>
                <a:cubicBezTo>
                  <a:pt x="52" y="87"/>
                  <a:pt x="53" y="88"/>
                  <a:pt x="54" y="88"/>
                </a:cubicBezTo>
                <a:cubicBezTo>
                  <a:pt x="55" y="88"/>
                  <a:pt x="57" y="88"/>
                  <a:pt x="58" y="87"/>
                </a:cubicBezTo>
                <a:cubicBezTo>
                  <a:pt x="58" y="87"/>
                  <a:pt x="65" y="81"/>
                  <a:pt x="73" y="71"/>
                </a:cubicBezTo>
                <a:cubicBezTo>
                  <a:pt x="89" y="71"/>
                  <a:pt x="89" y="71"/>
                  <a:pt x="89" y="71"/>
                </a:cubicBezTo>
                <a:lnTo>
                  <a:pt x="89" y="113"/>
                </a:lnTo>
                <a:close/>
                <a:moveTo>
                  <a:pt x="89" y="62"/>
                </a:moveTo>
                <a:cubicBezTo>
                  <a:pt x="79" y="62"/>
                  <a:pt x="79" y="62"/>
                  <a:pt x="79" y="62"/>
                </a:cubicBezTo>
                <a:cubicBezTo>
                  <a:pt x="83" y="58"/>
                  <a:pt x="86" y="52"/>
                  <a:pt x="89" y="47"/>
                </a:cubicBezTo>
                <a:lnTo>
                  <a:pt x="89" y="62"/>
                </a:lnTo>
                <a:close/>
                <a:moveTo>
                  <a:pt x="111" y="15"/>
                </a:moveTo>
                <a:cubicBezTo>
                  <a:pt x="121" y="9"/>
                  <a:pt x="133" y="11"/>
                  <a:pt x="137" y="19"/>
                </a:cubicBezTo>
                <a:cubicBezTo>
                  <a:pt x="140" y="25"/>
                  <a:pt x="139" y="31"/>
                  <a:pt x="135" y="37"/>
                </a:cubicBezTo>
                <a:cubicBezTo>
                  <a:pt x="102" y="37"/>
                  <a:pt x="102" y="37"/>
                  <a:pt x="102" y="37"/>
                </a:cubicBezTo>
                <a:cubicBezTo>
                  <a:pt x="101" y="35"/>
                  <a:pt x="100" y="33"/>
                  <a:pt x="99" y="31"/>
                </a:cubicBezTo>
                <a:cubicBezTo>
                  <a:pt x="100" y="25"/>
                  <a:pt x="104" y="19"/>
                  <a:pt x="111" y="15"/>
                </a:cubicBezTo>
                <a:close/>
                <a:moveTo>
                  <a:pt x="97" y="47"/>
                </a:moveTo>
                <a:cubicBezTo>
                  <a:pt x="100" y="53"/>
                  <a:pt x="103" y="58"/>
                  <a:pt x="106" y="62"/>
                </a:cubicBezTo>
                <a:cubicBezTo>
                  <a:pt x="97" y="62"/>
                  <a:pt x="97" y="62"/>
                  <a:pt x="97" y="62"/>
                </a:cubicBezTo>
                <a:lnTo>
                  <a:pt x="97" y="47"/>
                </a:lnTo>
                <a:close/>
                <a:moveTo>
                  <a:pt x="169" y="164"/>
                </a:moveTo>
                <a:cubicBezTo>
                  <a:pt x="97" y="164"/>
                  <a:pt x="97" y="164"/>
                  <a:pt x="97" y="164"/>
                </a:cubicBezTo>
                <a:cubicBezTo>
                  <a:pt x="97" y="121"/>
                  <a:pt x="97" y="121"/>
                  <a:pt x="97" y="121"/>
                </a:cubicBezTo>
                <a:cubicBezTo>
                  <a:pt x="169" y="121"/>
                  <a:pt x="169" y="121"/>
                  <a:pt x="169" y="121"/>
                </a:cubicBezTo>
                <a:lnTo>
                  <a:pt x="169" y="164"/>
                </a:lnTo>
                <a:close/>
                <a:moveTo>
                  <a:pt x="169" y="113"/>
                </a:moveTo>
                <a:cubicBezTo>
                  <a:pt x="97" y="113"/>
                  <a:pt x="97" y="113"/>
                  <a:pt x="97" y="113"/>
                </a:cubicBezTo>
                <a:cubicBezTo>
                  <a:pt x="97" y="71"/>
                  <a:pt x="97" y="71"/>
                  <a:pt x="97" y="71"/>
                </a:cubicBezTo>
                <a:cubicBezTo>
                  <a:pt x="113" y="71"/>
                  <a:pt x="113" y="71"/>
                  <a:pt x="113" y="71"/>
                </a:cubicBezTo>
                <a:cubicBezTo>
                  <a:pt x="121" y="81"/>
                  <a:pt x="127" y="87"/>
                  <a:pt x="128" y="87"/>
                </a:cubicBezTo>
                <a:cubicBezTo>
                  <a:pt x="129" y="88"/>
                  <a:pt x="130" y="88"/>
                  <a:pt x="132" y="88"/>
                </a:cubicBezTo>
                <a:cubicBezTo>
                  <a:pt x="133" y="88"/>
                  <a:pt x="133" y="87"/>
                  <a:pt x="134" y="86"/>
                </a:cubicBezTo>
                <a:cubicBezTo>
                  <a:pt x="135" y="85"/>
                  <a:pt x="135" y="82"/>
                  <a:pt x="133" y="81"/>
                </a:cubicBezTo>
                <a:cubicBezTo>
                  <a:pt x="133" y="80"/>
                  <a:pt x="129" y="77"/>
                  <a:pt x="124" y="71"/>
                </a:cubicBezTo>
                <a:cubicBezTo>
                  <a:pt x="169" y="71"/>
                  <a:pt x="169" y="71"/>
                  <a:pt x="169" y="71"/>
                </a:cubicBezTo>
                <a:lnTo>
                  <a:pt x="169" y="113"/>
                </a:lnTo>
                <a:close/>
                <a:moveTo>
                  <a:pt x="177" y="62"/>
                </a:moveTo>
                <a:cubicBezTo>
                  <a:pt x="117" y="62"/>
                  <a:pt x="117" y="62"/>
                  <a:pt x="117" y="62"/>
                </a:cubicBezTo>
                <a:cubicBezTo>
                  <a:pt x="113" y="58"/>
                  <a:pt x="109" y="52"/>
                  <a:pt x="106" y="45"/>
                </a:cubicBezTo>
                <a:cubicBezTo>
                  <a:pt x="177" y="45"/>
                  <a:pt x="177" y="45"/>
                  <a:pt x="177" y="45"/>
                </a:cubicBezTo>
                <a:lnTo>
                  <a:pt x="177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2" name="Freeform 170"/>
          <p:cNvSpPr>
            <a:spLocks noEditPoints="1"/>
          </p:cNvSpPr>
          <p:nvPr/>
        </p:nvSpPr>
        <p:spPr bwMode="auto">
          <a:xfrm>
            <a:off x="6524314" y="1246921"/>
            <a:ext cx="283829" cy="284668"/>
          </a:xfrm>
          <a:custGeom>
            <a:avLst/>
            <a:gdLst>
              <a:gd name="T0" fmla="*/ 186 w 186"/>
              <a:gd name="T1" fmla="*/ 55 h 186"/>
              <a:gd name="T2" fmla="*/ 185 w 186"/>
              <a:gd name="T3" fmla="*/ 53 h 186"/>
              <a:gd name="T4" fmla="*/ 185 w 186"/>
              <a:gd name="T5" fmla="*/ 53 h 186"/>
              <a:gd name="T6" fmla="*/ 185 w 186"/>
              <a:gd name="T7" fmla="*/ 52 h 186"/>
              <a:gd name="T8" fmla="*/ 184 w 186"/>
              <a:gd name="T9" fmla="*/ 52 h 186"/>
              <a:gd name="T10" fmla="*/ 134 w 186"/>
              <a:gd name="T11" fmla="*/ 2 h 186"/>
              <a:gd name="T12" fmla="*/ 134 w 186"/>
              <a:gd name="T13" fmla="*/ 2 h 186"/>
              <a:gd name="T14" fmla="*/ 131 w 186"/>
              <a:gd name="T15" fmla="*/ 0 h 186"/>
              <a:gd name="T16" fmla="*/ 55 w 186"/>
              <a:gd name="T17" fmla="*/ 0 h 186"/>
              <a:gd name="T18" fmla="*/ 52 w 186"/>
              <a:gd name="T19" fmla="*/ 2 h 186"/>
              <a:gd name="T20" fmla="*/ 52 w 186"/>
              <a:gd name="T21" fmla="*/ 2 h 186"/>
              <a:gd name="T22" fmla="*/ 2 w 186"/>
              <a:gd name="T23" fmla="*/ 52 h 186"/>
              <a:gd name="T24" fmla="*/ 1 w 186"/>
              <a:gd name="T25" fmla="*/ 52 h 186"/>
              <a:gd name="T26" fmla="*/ 1 w 186"/>
              <a:gd name="T27" fmla="*/ 53 h 186"/>
              <a:gd name="T28" fmla="*/ 1 w 186"/>
              <a:gd name="T29" fmla="*/ 53 h 186"/>
              <a:gd name="T30" fmla="*/ 0 w 186"/>
              <a:gd name="T31" fmla="*/ 55 h 186"/>
              <a:gd name="T32" fmla="*/ 1 w 186"/>
              <a:gd name="T33" fmla="*/ 58 h 186"/>
              <a:gd name="T34" fmla="*/ 1 w 186"/>
              <a:gd name="T35" fmla="*/ 58 h 186"/>
              <a:gd name="T36" fmla="*/ 90 w 186"/>
              <a:gd name="T37" fmla="*/ 184 h 186"/>
              <a:gd name="T38" fmla="*/ 90 w 186"/>
              <a:gd name="T39" fmla="*/ 184 h 186"/>
              <a:gd name="T40" fmla="*/ 93 w 186"/>
              <a:gd name="T41" fmla="*/ 186 h 186"/>
              <a:gd name="T42" fmla="*/ 96 w 186"/>
              <a:gd name="T43" fmla="*/ 184 h 186"/>
              <a:gd name="T44" fmla="*/ 96 w 186"/>
              <a:gd name="T45" fmla="*/ 184 h 186"/>
              <a:gd name="T46" fmla="*/ 185 w 186"/>
              <a:gd name="T47" fmla="*/ 58 h 186"/>
              <a:gd name="T48" fmla="*/ 185 w 186"/>
              <a:gd name="T49" fmla="*/ 58 h 186"/>
              <a:gd name="T50" fmla="*/ 186 w 186"/>
              <a:gd name="T51" fmla="*/ 55 h 186"/>
              <a:gd name="T52" fmla="*/ 129 w 186"/>
              <a:gd name="T53" fmla="*/ 9 h 186"/>
              <a:gd name="T54" fmla="*/ 171 w 186"/>
              <a:gd name="T55" fmla="*/ 51 h 186"/>
              <a:gd name="T56" fmla="*/ 134 w 186"/>
              <a:gd name="T57" fmla="*/ 51 h 186"/>
              <a:gd name="T58" fmla="*/ 112 w 186"/>
              <a:gd name="T59" fmla="*/ 9 h 186"/>
              <a:gd name="T60" fmla="*/ 129 w 186"/>
              <a:gd name="T61" fmla="*/ 9 h 186"/>
              <a:gd name="T62" fmla="*/ 103 w 186"/>
              <a:gd name="T63" fmla="*/ 9 h 186"/>
              <a:gd name="T64" fmla="*/ 124 w 186"/>
              <a:gd name="T65" fmla="*/ 51 h 186"/>
              <a:gd name="T66" fmla="*/ 62 w 186"/>
              <a:gd name="T67" fmla="*/ 51 h 186"/>
              <a:gd name="T68" fmla="*/ 83 w 186"/>
              <a:gd name="T69" fmla="*/ 9 h 186"/>
              <a:gd name="T70" fmla="*/ 103 w 186"/>
              <a:gd name="T71" fmla="*/ 9 h 186"/>
              <a:gd name="T72" fmla="*/ 57 w 186"/>
              <a:gd name="T73" fmla="*/ 9 h 186"/>
              <a:gd name="T74" fmla="*/ 74 w 186"/>
              <a:gd name="T75" fmla="*/ 9 h 186"/>
              <a:gd name="T76" fmla="*/ 52 w 186"/>
              <a:gd name="T77" fmla="*/ 51 h 186"/>
              <a:gd name="T78" fmla="*/ 14 w 186"/>
              <a:gd name="T79" fmla="*/ 51 h 186"/>
              <a:gd name="T80" fmla="*/ 57 w 186"/>
              <a:gd name="T81" fmla="*/ 9 h 186"/>
              <a:gd name="T82" fmla="*/ 12 w 186"/>
              <a:gd name="T83" fmla="*/ 59 h 186"/>
              <a:gd name="T84" fmla="*/ 52 w 186"/>
              <a:gd name="T85" fmla="*/ 59 h 186"/>
              <a:gd name="T86" fmla="*/ 81 w 186"/>
              <a:gd name="T87" fmla="*/ 158 h 186"/>
              <a:gd name="T88" fmla="*/ 12 w 186"/>
              <a:gd name="T89" fmla="*/ 59 h 186"/>
              <a:gd name="T90" fmla="*/ 93 w 186"/>
              <a:gd name="T91" fmla="*/ 167 h 186"/>
              <a:gd name="T92" fmla="*/ 61 w 186"/>
              <a:gd name="T93" fmla="*/ 59 h 186"/>
              <a:gd name="T94" fmla="*/ 125 w 186"/>
              <a:gd name="T95" fmla="*/ 59 h 186"/>
              <a:gd name="T96" fmla="*/ 93 w 186"/>
              <a:gd name="T97" fmla="*/ 167 h 186"/>
              <a:gd name="T98" fmla="*/ 105 w 186"/>
              <a:gd name="T99" fmla="*/ 158 h 186"/>
              <a:gd name="T100" fmla="*/ 134 w 186"/>
              <a:gd name="T101" fmla="*/ 59 h 186"/>
              <a:gd name="T102" fmla="*/ 173 w 186"/>
              <a:gd name="T103" fmla="*/ 59 h 186"/>
              <a:gd name="T104" fmla="*/ 105 w 186"/>
              <a:gd name="T105" fmla="*/ 158 h 1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86" h="186">
                <a:moveTo>
                  <a:pt x="186" y="55"/>
                </a:moveTo>
                <a:cubicBezTo>
                  <a:pt x="186" y="54"/>
                  <a:pt x="185" y="53"/>
                  <a:pt x="185" y="53"/>
                </a:cubicBezTo>
                <a:cubicBezTo>
                  <a:pt x="185" y="53"/>
                  <a:pt x="185" y="53"/>
                  <a:pt x="185" y="53"/>
                </a:cubicBezTo>
                <a:cubicBezTo>
                  <a:pt x="185" y="52"/>
                  <a:pt x="185" y="52"/>
                  <a:pt x="185" y="52"/>
                </a:cubicBezTo>
                <a:cubicBezTo>
                  <a:pt x="185" y="52"/>
                  <a:pt x="184" y="52"/>
                  <a:pt x="184" y="5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4" y="2"/>
                  <a:pt x="134" y="2"/>
                  <a:pt x="134" y="2"/>
                </a:cubicBezTo>
                <a:cubicBezTo>
                  <a:pt x="133" y="1"/>
                  <a:pt x="132" y="0"/>
                  <a:pt x="131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4" y="0"/>
                  <a:pt x="52" y="1"/>
                  <a:pt x="52" y="2"/>
                </a:cubicBezTo>
                <a:cubicBezTo>
                  <a:pt x="52" y="2"/>
                  <a:pt x="52" y="2"/>
                  <a:pt x="52" y="2"/>
                </a:cubicBezTo>
                <a:cubicBezTo>
                  <a:pt x="2" y="52"/>
                  <a:pt x="2" y="52"/>
                  <a:pt x="2" y="52"/>
                </a:cubicBezTo>
                <a:cubicBezTo>
                  <a:pt x="1" y="52"/>
                  <a:pt x="1" y="52"/>
                  <a:pt x="1" y="52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3"/>
                  <a:pt x="1" y="53"/>
                  <a:pt x="1" y="53"/>
                </a:cubicBezTo>
                <a:cubicBezTo>
                  <a:pt x="1" y="53"/>
                  <a:pt x="0" y="54"/>
                  <a:pt x="0" y="55"/>
                </a:cubicBezTo>
                <a:cubicBezTo>
                  <a:pt x="0" y="56"/>
                  <a:pt x="1" y="57"/>
                  <a:pt x="1" y="58"/>
                </a:cubicBezTo>
                <a:cubicBezTo>
                  <a:pt x="1" y="58"/>
                  <a:pt x="1" y="58"/>
                  <a:pt x="1" y="58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4"/>
                  <a:pt x="90" y="184"/>
                  <a:pt x="90" y="184"/>
                </a:cubicBezTo>
                <a:cubicBezTo>
                  <a:pt x="90" y="185"/>
                  <a:pt x="92" y="186"/>
                  <a:pt x="93" y="186"/>
                </a:cubicBezTo>
                <a:cubicBezTo>
                  <a:pt x="94" y="186"/>
                  <a:pt x="95" y="185"/>
                  <a:pt x="96" y="184"/>
                </a:cubicBezTo>
                <a:cubicBezTo>
                  <a:pt x="96" y="184"/>
                  <a:pt x="96" y="184"/>
                  <a:pt x="96" y="184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8"/>
                  <a:pt x="185" y="58"/>
                  <a:pt x="185" y="58"/>
                </a:cubicBezTo>
                <a:cubicBezTo>
                  <a:pt x="185" y="57"/>
                  <a:pt x="186" y="56"/>
                  <a:pt x="186" y="55"/>
                </a:cubicBezTo>
                <a:close/>
                <a:moveTo>
                  <a:pt x="129" y="9"/>
                </a:moveTo>
                <a:cubicBezTo>
                  <a:pt x="171" y="51"/>
                  <a:pt x="171" y="51"/>
                  <a:pt x="171" y="51"/>
                </a:cubicBezTo>
                <a:cubicBezTo>
                  <a:pt x="134" y="51"/>
                  <a:pt x="134" y="51"/>
                  <a:pt x="134" y="51"/>
                </a:cubicBezTo>
                <a:cubicBezTo>
                  <a:pt x="112" y="9"/>
                  <a:pt x="112" y="9"/>
                  <a:pt x="112" y="9"/>
                </a:cubicBezTo>
                <a:lnTo>
                  <a:pt x="129" y="9"/>
                </a:lnTo>
                <a:close/>
                <a:moveTo>
                  <a:pt x="103" y="9"/>
                </a:moveTo>
                <a:cubicBezTo>
                  <a:pt x="124" y="51"/>
                  <a:pt x="124" y="51"/>
                  <a:pt x="124" y="51"/>
                </a:cubicBezTo>
                <a:cubicBezTo>
                  <a:pt x="62" y="51"/>
                  <a:pt x="62" y="51"/>
                  <a:pt x="62" y="51"/>
                </a:cubicBezTo>
                <a:cubicBezTo>
                  <a:pt x="83" y="9"/>
                  <a:pt x="83" y="9"/>
                  <a:pt x="83" y="9"/>
                </a:cubicBezTo>
                <a:lnTo>
                  <a:pt x="103" y="9"/>
                </a:lnTo>
                <a:close/>
                <a:moveTo>
                  <a:pt x="57" y="9"/>
                </a:moveTo>
                <a:cubicBezTo>
                  <a:pt x="74" y="9"/>
                  <a:pt x="74" y="9"/>
                  <a:pt x="74" y="9"/>
                </a:cubicBezTo>
                <a:cubicBezTo>
                  <a:pt x="52" y="51"/>
                  <a:pt x="52" y="51"/>
                  <a:pt x="52" y="51"/>
                </a:cubicBezTo>
                <a:cubicBezTo>
                  <a:pt x="14" y="51"/>
                  <a:pt x="14" y="51"/>
                  <a:pt x="14" y="51"/>
                </a:cubicBezTo>
                <a:lnTo>
                  <a:pt x="57" y="9"/>
                </a:lnTo>
                <a:close/>
                <a:moveTo>
                  <a:pt x="12" y="59"/>
                </a:moveTo>
                <a:cubicBezTo>
                  <a:pt x="52" y="59"/>
                  <a:pt x="52" y="59"/>
                  <a:pt x="52" y="59"/>
                </a:cubicBezTo>
                <a:cubicBezTo>
                  <a:pt x="81" y="158"/>
                  <a:pt x="81" y="158"/>
                  <a:pt x="81" y="158"/>
                </a:cubicBezTo>
                <a:lnTo>
                  <a:pt x="12" y="59"/>
                </a:lnTo>
                <a:close/>
                <a:moveTo>
                  <a:pt x="93" y="167"/>
                </a:moveTo>
                <a:cubicBezTo>
                  <a:pt x="61" y="59"/>
                  <a:pt x="61" y="59"/>
                  <a:pt x="61" y="59"/>
                </a:cubicBezTo>
                <a:cubicBezTo>
                  <a:pt x="125" y="59"/>
                  <a:pt x="125" y="59"/>
                  <a:pt x="125" y="59"/>
                </a:cubicBezTo>
                <a:lnTo>
                  <a:pt x="93" y="167"/>
                </a:lnTo>
                <a:close/>
                <a:moveTo>
                  <a:pt x="105" y="158"/>
                </a:moveTo>
                <a:cubicBezTo>
                  <a:pt x="134" y="59"/>
                  <a:pt x="134" y="59"/>
                  <a:pt x="134" y="59"/>
                </a:cubicBezTo>
                <a:cubicBezTo>
                  <a:pt x="173" y="59"/>
                  <a:pt x="173" y="59"/>
                  <a:pt x="173" y="59"/>
                </a:cubicBezTo>
                <a:lnTo>
                  <a:pt x="105" y="1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31577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" t="4004" r="2123" b="16985"/>
          <a:stretch/>
        </p:blipFill>
        <p:spPr>
          <a:xfrm>
            <a:off x="-9833" y="-82339"/>
            <a:ext cx="9340646" cy="5214778"/>
          </a:xfrm>
          <a:prstGeom prst="rect">
            <a:avLst/>
          </a:prstGeom>
        </p:spPr>
      </p:pic>
      <p:sp>
        <p:nvSpPr>
          <p:cNvPr id="64" name="Shape 1833"/>
          <p:cNvSpPr/>
          <p:nvPr/>
        </p:nvSpPr>
        <p:spPr>
          <a:xfrm>
            <a:off x="11188" y="-2734"/>
            <a:ext cx="9144000" cy="5148969"/>
          </a:xfrm>
          <a:prstGeom prst="rect">
            <a:avLst/>
          </a:prstGeom>
          <a:solidFill>
            <a:schemeClr val="tx2">
              <a:lumMod val="50000"/>
              <a:alpha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3200">
                <a:solidFill>
                  <a:srgbClr val="FFFFFF"/>
                </a:solidFill>
              </a:defRPr>
            </a:pPr>
            <a:endParaRPr>
              <a:latin typeface="Raleway"/>
              <a:cs typeface="Raleway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72288" y="821632"/>
            <a:ext cx="7221801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40000"/>
              </a:lnSpc>
            </a:pPr>
            <a:r>
              <a:rPr lang="en-US" sz="3600" b="1" dirty="0" smtClean="0">
                <a:solidFill>
                  <a:schemeClr val="bg1"/>
                </a:solidFill>
                <a:latin typeface="Raleway"/>
                <a:cs typeface="Raleway"/>
              </a:rPr>
              <a:t>THANK YOU</a:t>
            </a:r>
            <a:endParaRPr lang="en-US" sz="700" b="1" dirty="0" smtClean="0">
              <a:solidFill>
                <a:schemeClr val="bg1"/>
              </a:solidFill>
              <a:latin typeface="Raleway"/>
              <a:cs typeface="Raleway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Raleway"/>
                <a:cs typeface="Raleway"/>
              </a:rPr>
              <a:t>GET IN TOUCH WITH US!</a:t>
            </a:r>
            <a:endParaRPr lang="en-US" dirty="0">
              <a:solidFill>
                <a:schemeClr val="bg1"/>
              </a:solidFill>
              <a:latin typeface="Raleway"/>
              <a:cs typeface="Raleway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317155" y="2512980"/>
            <a:ext cx="2108911" cy="407804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r>
              <a:rPr lang="en-US" sz="10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SURESH SELVARAJ@GMAIL.COM</a:t>
            </a:r>
          </a:p>
          <a:p>
            <a:r>
              <a:rPr lang="en-US" sz="10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PH : </a:t>
            </a:r>
            <a:r>
              <a:rPr lang="en-US" sz="1050" b="1" dirty="0" smtClean="0">
                <a:solidFill>
                  <a:schemeClr val="bg1"/>
                </a:solidFill>
                <a:latin typeface="+mj-lt"/>
              </a:rPr>
              <a:t>+91 9003044885</a:t>
            </a:r>
            <a:endParaRPr lang="en-US" sz="10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317155" y="2385293"/>
            <a:ext cx="907551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157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8936</TotalTime>
  <Words>323</Words>
  <Application>Microsoft Office PowerPoint</Application>
  <PresentationFormat>On-screen Show (16:9)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Gothic</vt:lpstr>
      <vt:lpstr>Arial</vt:lpstr>
      <vt:lpstr>Calibri</vt:lpstr>
      <vt:lpstr>Calibri Light</vt:lpstr>
      <vt:lpstr>Raleway</vt:lpstr>
      <vt:lpstr>Roboto Light</vt:lpstr>
      <vt:lpstr>Office Theme</vt:lpstr>
      <vt:lpstr>PowerPoint Presentation</vt:lpstr>
      <vt:lpstr>WHAT</vt:lpstr>
      <vt:lpstr>WHY</vt:lpstr>
      <vt:lpstr>PowerPoint Presentation</vt:lpstr>
      <vt:lpstr>MONOLITHIC DRAWBACKS</vt:lpstr>
      <vt:lpstr>PowerPoint Presentation</vt:lpstr>
    </vt:vector>
  </TitlesOfParts>
  <Company>Ergun Kayis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Mirije Shefiti</dc:creator>
  <cp:lastModifiedBy>H P, Godwin (Cognizant)</cp:lastModifiedBy>
  <cp:revision>1173</cp:revision>
  <cp:lastPrinted>2015-03-02T20:38:25Z</cp:lastPrinted>
  <dcterms:created xsi:type="dcterms:W3CDTF">2014-07-08T04:55:45Z</dcterms:created>
  <dcterms:modified xsi:type="dcterms:W3CDTF">2017-11-22T13:27:49Z</dcterms:modified>
</cp:coreProperties>
</file>