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9874E-17CD-40DA-98C6-1BE9A67EBD40}" v="83" dt="2025-07-22T16:29:17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an Mathew" userId="500ea9114de0dc43" providerId="LiveId" clId="{5929874E-17CD-40DA-98C6-1BE9A67EBD40}"/>
    <pc:docChg chg="undo custSel addSld modSld">
      <pc:chgData name="Johaan Mathew" userId="500ea9114de0dc43" providerId="LiveId" clId="{5929874E-17CD-40DA-98C6-1BE9A67EBD40}" dt="2025-07-22T16:29:26.592" v="737" actId="26606"/>
      <pc:docMkLst>
        <pc:docMk/>
      </pc:docMkLst>
      <pc:sldChg chg="addSp modSp new mod setBg addAnim setClrOvrMap">
        <pc:chgData name="Johaan Mathew" userId="500ea9114de0dc43" providerId="LiveId" clId="{5929874E-17CD-40DA-98C6-1BE9A67EBD40}" dt="2025-07-22T14:46:03.366" v="192"/>
        <pc:sldMkLst>
          <pc:docMk/>
          <pc:sldMk cId="1988404001" sldId="256"/>
        </pc:sldMkLst>
        <pc:spChg chg="mod">
          <ac:chgData name="Johaan Mathew" userId="500ea9114de0dc43" providerId="LiveId" clId="{5929874E-17CD-40DA-98C6-1BE9A67EBD40}" dt="2025-07-22T14:46:03.359" v="191" actId="26606"/>
          <ac:spMkLst>
            <pc:docMk/>
            <pc:sldMk cId="1988404001" sldId="256"/>
            <ac:spMk id="2" creationId="{06DEED09-FFEA-D776-32E7-CEE23DBA7F95}"/>
          </ac:spMkLst>
        </pc:spChg>
        <pc:spChg chg="mod">
          <ac:chgData name="Johaan Mathew" userId="500ea9114de0dc43" providerId="LiveId" clId="{5929874E-17CD-40DA-98C6-1BE9A67EBD40}" dt="2025-07-22T14:46:03.359" v="191" actId="26606"/>
          <ac:spMkLst>
            <pc:docMk/>
            <pc:sldMk cId="1988404001" sldId="256"/>
            <ac:spMk id="3" creationId="{2CCEC03E-30EA-3CED-3AAC-19D4670F02CF}"/>
          </ac:spMkLst>
        </pc:spChg>
        <pc:spChg chg="add">
          <ac:chgData name="Johaan Mathew" userId="500ea9114de0dc43" providerId="LiveId" clId="{5929874E-17CD-40DA-98C6-1BE9A67EBD40}" dt="2025-07-22T14:46:03.359" v="191" actId="26606"/>
          <ac:spMkLst>
            <pc:docMk/>
            <pc:sldMk cId="1988404001" sldId="256"/>
            <ac:spMk id="9" creationId="{71B2258F-86CA-4D4D-8270-BC05FCDEBFB3}"/>
          </ac:spMkLst>
        </pc:spChg>
        <pc:picChg chg="add mod">
          <ac:chgData name="Johaan Mathew" userId="500ea9114de0dc43" providerId="LiveId" clId="{5929874E-17CD-40DA-98C6-1BE9A67EBD40}" dt="2025-07-22T14:45:59.179" v="190" actId="1076"/>
          <ac:picMkLst>
            <pc:docMk/>
            <pc:sldMk cId="1988404001" sldId="256"/>
            <ac:picMk id="4" creationId="{701E27BC-815A-3A58-1041-4ABFAA44BD5C}"/>
          </ac:picMkLst>
        </pc:picChg>
        <pc:picChg chg="add">
          <ac:chgData name="Johaan Mathew" userId="500ea9114de0dc43" providerId="LiveId" clId="{5929874E-17CD-40DA-98C6-1BE9A67EBD40}" dt="2025-07-22T14:46:03.359" v="191" actId="26606"/>
          <ac:picMkLst>
            <pc:docMk/>
            <pc:sldMk cId="1988404001" sldId="256"/>
            <ac:picMk id="5" creationId="{2F7AD0D7-EA53-6A75-995A-4B4CD7868AC0}"/>
          </ac:picMkLst>
        </pc:picChg>
      </pc:sldChg>
      <pc:sldChg chg="addSp delSp modSp new mod setBg">
        <pc:chgData name="Johaan Mathew" userId="500ea9114de0dc43" providerId="LiveId" clId="{5929874E-17CD-40DA-98C6-1BE9A67EBD40}" dt="2025-07-22T14:46:11.544" v="193" actId="26606"/>
        <pc:sldMkLst>
          <pc:docMk/>
          <pc:sldMk cId="4145491464" sldId="257"/>
        </pc:sldMkLst>
        <pc:spChg chg="mod">
          <ac:chgData name="Johaan Mathew" userId="500ea9114de0dc43" providerId="LiveId" clId="{5929874E-17CD-40DA-98C6-1BE9A67EBD40}" dt="2025-07-22T14:46:11.544" v="193" actId="26606"/>
          <ac:spMkLst>
            <pc:docMk/>
            <pc:sldMk cId="4145491464" sldId="257"/>
            <ac:spMk id="2" creationId="{6EB8FF79-E759-DA19-BF5C-9E4F8E9C469D}"/>
          </ac:spMkLst>
        </pc:spChg>
        <pc:spChg chg="mod">
          <ac:chgData name="Johaan Mathew" userId="500ea9114de0dc43" providerId="LiveId" clId="{5929874E-17CD-40DA-98C6-1BE9A67EBD40}" dt="2025-07-22T14:46:11.544" v="193" actId="26606"/>
          <ac:spMkLst>
            <pc:docMk/>
            <pc:sldMk cId="4145491464" sldId="257"/>
            <ac:spMk id="3" creationId="{E44BB170-7185-52C5-F7BE-96C93256F938}"/>
          </ac:spMkLst>
        </pc:spChg>
        <pc:spChg chg="add del">
          <ac:chgData name="Johaan Mathew" userId="500ea9114de0dc43" providerId="LiveId" clId="{5929874E-17CD-40DA-98C6-1BE9A67EBD40}" dt="2025-07-22T14:45:17.182" v="184" actId="26606"/>
          <ac:spMkLst>
            <pc:docMk/>
            <pc:sldMk cId="4145491464" sldId="257"/>
            <ac:spMk id="9" creationId="{743AA782-23D1-4521-8CAD-47662984AA08}"/>
          </ac:spMkLst>
        </pc:spChg>
        <pc:spChg chg="add del">
          <ac:chgData name="Johaan Mathew" userId="500ea9114de0dc43" providerId="LiveId" clId="{5929874E-17CD-40DA-98C6-1BE9A67EBD40}" dt="2025-07-22T14:45:17.182" v="184" actId="26606"/>
          <ac:spMkLst>
            <pc:docMk/>
            <pc:sldMk cId="4145491464" sldId="257"/>
            <ac:spMk id="11" creationId="{71877DBC-BB60-40F0-AC93-2ACDBAAE60CE}"/>
          </ac:spMkLst>
        </pc:spChg>
        <pc:spChg chg="add del">
          <ac:chgData name="Johaan Mathew" userId="500ea9114de0dc43" providerId="LiveId" clId="{5929874E-17CD-40DA-98C6-1BE9A67EBD40}" dt="2025-07-22T14:46:11.544" v="193" actId="26606"/>
          <ac:spMkLst>
            <pc:docMk/>
            <pc:sldMk cId="4145491464" sldId="257"/>
            <ac:spMk id="13" creationId="{B50AB553-2A96-4A92-96F2-93548E096954}"/>
          </ac:spMkLst>
        </pc:spChg>
        <pc:picChg chg="add mod ord">
          <ac:chgData name="Johaan Mathew" userId="500ea9114de0dc43" providerId="LiveId" clId="{5929874E-17CD-40DA-98C6-1BE9A67EBD40}" dt="2025-07-22T14:46:11.544" v="193" actId="26606"/>
          <ac:picMkLst>
            <pc:docMk/>
            <pc:sldMk cId="4145491464" sldId="257"/>
            <ac:picMk id="4" creationId="{9A00743A-F8C7-47FB-6A3B-DA14B0DE3BF9}"/>
          </ac:picMkLst>
        </pc:picChg>
        <pc:picChg chg="add mod">
          <ac:chgData name="Johaan Mathew" userId="500ea9114de0dc43" providerId="LiveId" clId="{5929874E-17CD-40DA-98C6-1BE9A67EBD40}" dt="2025-07-22T14:43:47.381" v="173" actId="14100"/>
          <ac:picMkLst>
            <pc:docMk/>
            <pc:sldMk cId="4145491464" sldId="257"/>
            <ac:picMk id="1026" creationId="{C32B81DA-D060-217E-4DCB-8B323852015A}"/>
          </ac:picMkLst>
        </pc:picChg>
      </pc:sldChg>
      <pc:sldChg chg="addSp delSp modSp new mod setBg">
        <pc:chgData name="Johaan Mathew" userId="500ea9114de0dc43" providerId="LiveId" clId="{5929874E-17CD-40DA-98C6-1BE9A67EBD40}" dt="2025-07-22T14:46:15.176" v="194" actId="26606"/>
        <pc:sldMkLst>
          <pc:docMk/>
          <pc:sldMk cId="2814696525" sldId="258"/>
        </pc:sldMkLst>
        <pc:spChg chg="mod">
          <ac:chgData name="Johaan Mathew" userId="500ea9114de0dc43" providerId="LiveId" clId="{5929874E-17CD-40DA-98C6-1BE9A67EBD40}" dt="2025-07-22T14:46:15.176" v="194" actId="26606"/>
          <ac:spMkLst>
            <pc:docMk/>
            <pc:sldMk cId="2814696525" sldId="258"/>
            <ac:spMk id="2" creationId="{5A6C9412-5F20-2E79-F291-83E5C37E546E}"/>
          </ac:spMkLst>
        </pc:spChg>
        <pc:spChg chg="del mod">
          <ac:chgData name="Johaan Mathew" userId="500ea9114de0dc43" providerId="LiveId" clId="{5929874E-17CD-40DA-98C6-1BE9A67EBD40}" dt="2025-07-22T14:44:52.255" v="182" actId="26606"/>
          <ac:spMkLst>
            <pc:docMk/>
            <pc:sldMk cId="2814696525" sldId="258"/>
            <ac:spMk id="3" creationId="{BE1F19C6-D9A5-ED96-A46A-C3E044EC71ED}"/>
          </ac:spMkLst>
        </pc:spChg>
        <pc:spChg chg="add del">
          <ac:chgData name="Johaan Mathew" userId="500ea9114de0dc43" providerId="LiveId" clId="{5929874E-17CD-40DA-98C6-1BE9A67EBD40}" dt="2025-07-22T14:46:15.176" v="194" actId="26606"/>
          <ac:spMkLst>
            <pc:docMk/>
            <pc:sldMk cId="2814696525" sldId="258"/>
            <ac:spMk id="10" creationId="{B50AB553-2A96-4A92-96F2-93548E096954}"/>
          </ac:spMkLst>
        </pc:spChg>
        <pc:graphicFrameChg chg="add mod modGraphic">
          <ac:chgData name="Johaan Mathew" userId="500ea9114de0dc43" providerId="LiveId" clId="{5929874E-17CD-40DA-98C6-1BE9A67EBD40}" dt="2025-07-22T14:46:15.176" v="194" actId="26606"/>
          <ac:graphicFrameMkLst>
            <pc:docMk/>
            <pc:sldMk cId="2814696525" sldId="258"/>
            <ac:graphicFrameMk id="5" creationId="{157E48DB-2F1E-96DC-E655-AFFF27BD2399}"/>
          </ac:graphicFrameMkLst>
        </pc:graphicFrameChg>
        <pc:picChg chg="add mod ord">
          <ac:chgData name="Johaan Mathew" userId="500ea9114de0dc43" providerId="LiveId" clId="{5929874E-17CD-40DA-98C6-1BE9A67EBD40}" dt="2025-07-22T14:46:15.176" v="194" actId="26606"/>
          <ac:picMkLst>
            <pc:docMk/>
            <pc:sldMk cId="2814696525" sldId="258"/>
            <ac:picMk id="6" creationId="{5F251AE7-9E12-0B44-0E97-617A30332570}"/>
          </ac:picMkLst>
        </pc:picChg>
      </pc:sldChg>
      <pc:sldChg chg="addSp delSp modSp new mod">
        <pc:chgData name="Johaan Mathew" userId="500ea9114de0dc43" providerId="LiveId" clId="{5929874E-17CD-40DA-98C6-1BE9A67EBD40}" dt="2025-07-22T14:47:34.181" v="208" actId="20577"/>
        <pc:sldMkLst>
          <pc:docMk/>
          <pc:sldMk cId="3065196625" sldId="259"/>
        </pc:sldMkLst>
        <pc:spChg chg="mod">
          <ac:chgData name="Johaan Mathew" userId="500ea9114de0dc43" providerId="LiveId" clId="{5929874E-17CD-40DA-98C6-1BE9A67EBD40}" dt="2025-07-22T14:47:16.813" v="200"/>
          <ac:spMkLst>
            <pc:docMk/>
            <pc:sldMk cId="3065196625" sldId="259"/>
            <ac:spMk id="2" creationId="{D89B5920-2F18-F916-6EE5-9AD7BD8247B9}"/>
          </ac:spMkLst>
        </pc:spChg>
        <pc:spChg chg="add del mod">
          <ac:chgData name="Johaan Mathew" userId="500ea9114de0dc43" providerId="LiveId" clId="{5929874E-17CD-40DA-98C6-1BE9A67EBD40}" dt="2025-07-22T14:47:34.181" v="208" actId="20577"/>
          <ac:spMkLst>
            <pc:docMk/>
            <pc:sldMk cId="3065196625" sldId="259"/>
            <ac:spMk id="3" creationId="{FCE8C0EA-F101-01CF-D2C5-639D729117A6}"/>
          </ac:spMkLst>
        </pc:spChg>
        <pc:picChg chg="add del mod ord">
          <ac:chgData name="Johaan Mathew" userId="500ea9114de0dc43" providerId="LiveId" clId="{5929874E-17CD-40DA-98C6-1BE9A67EBD40}" dt="2025-07-22T14:46:52.704" v="197" actId="34307"/>
          <ac:picMkLst>
            <pc:docMk/>
            <pc:sldMk cId="3065196625" sldId="259"/>
            <ac:picMk id="4" creationId="{EDEFBC57-B08D-842F-C435-A513E9AA2735}"/>
          </ac:picMkLst>
        </pc:picChg>
      </pc:sldChg>
      <pc:sldChg chg="addSp modSp new mod setBg">
        <pc:chgData name="Johaan Mathew" userId="500ea9114de0dc43" providerId="LiveId" clId="{5929874E-17CD-40DA-98C6-1BE9A67EBD40}" dt="2025-07-22T14:49:56.621" v="262" actId="26606"/>
        <pc:sldMkLst>
          <pc:docMk/>
          <pc:sldMk cId="1998279368" sldId="260"/>
        </pc:sldMkLst>
        <pc:spChg chg="mo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" creationId="{B42957B5-9EA8-9705-4249-A16B1E5B17E1}"/>
          </ac:spMkLst>
        </pc:spChg>
        <pc:spChg chg="mo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3" creationId="{A2EFC99A-753E-B5A2-53F4-F8F9487C4D2B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55" creationId="{C4285719-470E-454C-AF62-8323075F1F5B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57" creationId="{CD9FE4EF-C4D8-49A0-B2FF-81D8DB7D8A24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59" creationId="{4300840D-0A0B-4512-BACA-B439D5B9C57C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61" creationId="{D2B78728-A580-49A7-84F9-6EF6F583ADE0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63" creationId="{38FAA1A1-D861-433F-88FA-1E9D6FD31D11}"/>
          </ac:spMkLst>
        </pc:spChg>
        <pc:spChg chg="add">
          <ac:chgData name="Johaan Mathew" userId="500ea9114de0dc43" providerId="LiveId" clId="{5929874E-17CD-40DA-98C6-1BE9A67EBD40}" dt="2025-07-22T14:49:56.621" v="262" actId="26606"/>
          <ac:spMkLst>
            <pc:docMk/>
            <pc:sldMk cId="1998279368" sldId="260"/>
            <ac:spMk id="2065" creationId="{8D71EDA1-87BF-4D5D-AB79-F346FD19278A}"/>
          </ac:spMkLst>
        </pc:spChg>
        <pc:picChg chg="add mod">
          <ac:chgData name="Johaan Mathew" userId="500ea9114de0dc43" providerId="LiveId" clId="{5929874E-17CD-40DA-98C6-1BE9A67EBD40}" dt="2025-07-22T14:49:56.621" v="262" actId="26606"/>
          <ac:picMkLst>
            <pc:docMk/>
            <pc:sldMk cId="1998279368" sldId="260"/>
            <ac:picMk id="2050" creationId="{F82AF6E9-B7FC-A33C-FEFE-6A3932D00A2D}"/>
          </ac:picMkLst>
        </pc:picChg>
      </pc:sldChg>
      <pc:sldChg chg="addSp delSp modSp new mod setBg">
        <pc:chgData name="Johaan Mathew" userId="500ea9114de0dc43" providerId="LiveId" clId="{5929874E-17CD-40DA-98C6-1BE9A67EBD40}" dt="2025-07-22T14:56:20.886" v="308" actId="1076"/>
        <pc:sldMkLst>
          <pc:docMk/>
          <pc:sldMk cId="4152782165" sldId="261"/>
        </pc:sldMkLst>
        <pc:spChg chg="mod">
          <ac:chgData name="Johaan Mathew" userId="500ea9114de0dc43" providerId="LiveId" clId="{5929874E-17CD-40DA-98C6-1BE9A67EBD40}" dt="2025-07-22T14:53:54.759" v="286" actId="26606"/>
          <ac:spMkLst>
            <pc:docMk/>
            <pc:sldMk cId="4152782165" sldId="261"/>
            <ac:spMk id="2" creationId="{6F27990C-B0EB-9A80-7E8A-C06DC687D0D0}"/>
          </ac:spMkLst>
        </pc:spChg>
        <pc:spChg chg="mod">
          <ac:chgData name="Johaan Mathew" userId="500ea9114de0dc43" providerId="LiveId" clId="{5929874E-17CD-40DA-98C6-1BE9A67EBD40}" dt="2025-07-22T14:53:54.759" v="286" actId="26606"/>
          <ac:spMkLst>
            <pc:docMk/>
            <pc:sldMk cId="4152782165" sldId="261"/>
            <ac:spMk id="3" creationId="{9FB0BB86-4C49-16A0-3C61-27D3E8C46599}"/>
          </ac:spMkLst>
        </pc:spChg>
        <pc:spChg chg="add del mod">
          <ac:chgData name="Johaan Mathew" userId="500ea9114de0dc43" providerId="LiveId" clId="{5929874E-17CD-40DA-98C6-1BE9A67EBD40}" dt="2025-07-22T14:53:52.616" v="281" actId="22"/>
          <ac:spMkLst>
            <pc:docMk/>
            <pc:sldMk cId="4152782165" sldId="261"/>
            <ac:spMk id="5" creationId="{E6E450C3-8ABE-D1CF-AAC7-299421A0DA87}"/>
          </ac:spMkLst>
        </pc:spChg>
        <pc:spChg chg="add del mod">
          <ac:chgData name="Johaan Mathew" userId="500ea9114de0dc43" providerId="LiveId" clId="{5929874E-17CD-40DA-98C6-1BE9A67EBD40}" dt="2025-07-22T14:54:28.227" v="298" actId="22"/>
          <ac:spMkLst>
            <pc:docMk/>
            <pc:sldMk cId="4152782165" sldId="261"/>
            <ac:spMk id="7" creationId="{456A71A9-AC0D-89E5-6727-808130EBE1DE}"/>
          </ac:spMkLst>
        </pc:spChg>
        <pc:spChg chg="add mod">
          <ac:chgData name="Johaan Mathew" userId="500ea9114de0dc43" providerId="LiveId" clId="{5929874E-17CD-40DA-98C6-1BE9A67EBD40}" dt="2025-07-22T14:54:55.858" v="302" actId="14100"/>
          <ac:spMkLst>
            <pc:docMk/>
            <pc:sldMk cId="4152782165" sldId="261"/>
            <ac:spMk id="9" creationId="{FF836216-632A-A875-5551-F97D9C88D016}"/>
          </ac:spMkLst>
        </pc:spChg>
        <pc:spChg chg="add mod">
          <ac:chgData name="Johaan Mathew" userId="500ea9114de0dc43" providerId="LiveId" clId="{5929874E-17CD-40DA-98C6-1BE9A67EBD40}" dt="2025-07-22T14:55:29.325" v="306" actId="255"/>
          <ac:spMkLst>
            <pc:docMk/>
            <pc:sldMk cId="4152782165" sldId="261"/>
            <ac:spMk id="11" creationId="{DF7AEF1D-3C88-0301-0D6D-623D544436B3}"/>
          </ac:spMkLst>
        </pc:spChg>
        <pc:spChg chg="add del">
          <ac:chgData name="Johaan Mathew" userId="500ea9114de0dc43" providerId="LiveId" clId="{5929874E-17CD-40DA-98C6-1BE9A67EBD40}" dt="2025-07-22T14:53:54.759" v="286" actId="26606"/>
          <ac:spMkLst>
            <pc:docMk/>
            <pc:sldMk cId="4152782165" sldId="261"/>
            <ac:spMk id="3079" creationId="{7D07B7BC-3270-4CF3-A7AA-0937908AD58A}"/>
          </ac:spMkLst>
        </pc:spChg>
        <pc:grpChg chg="add del">
          <ac:chgData name="Johaan Mathew" userId="500ea9114de0dc43" providerId="LiveId" clId="{5929874E-17CD-40DA-98C6-1BE9A67EBD40}" dt="2025-07-22T14:53:54.759" v="286" actId="26606"/>
          <ac:grpSpMkLst>
            <pc:docMk/>
            <pc:sldMk cId="4152782165" sldId="261"/>
            <ac:grpSpMk id="3081" creationId="{3248F5E6-4377-481A-9615-8B26AF96A076}"/>
          </ac:grpSpMkLst>
        </pc:grpChg>
        <pc:grpChg chg="add del">
          <ac:chgData name="Johaan Mathew" userId="500ea9114de0dc43" providerId="LiveId" clId="{5929874E-17CD-40DA-98C6-1BE9A67EBD40}" dt="2025-07-22T14:53:54.759" v="286" actId="26606"/>
          <ac:grpSpMkLst>
            <pc:docMk/>
            <pc:sldMk cId="4152782165" sldId="261"/>
            <ac:grpSpMk id="3085" creationId="{E27AF472-EAE3-4572-AB69-B92BD10DBC6D}"/>
          </ac:grpSpMkLst>
        </pc:grpChg>
        <pc:picChg chg="add mod ord">
          <ac:chgData name="Johaan Mathew" userId="500ea9114de0dc43" providerId="LiveId" clId="{5929874E-17CD-40DA-98C6-1BE9A67EBD40}" dt="2025-07-22T14:53:54.759" v="286" actId="26606"/>
          <ac:picMkLst>
            <pc:docMk/>
            <pc:sldMk cId="4152782165" sldId="261"/>
            <ac:picMk id="3074" creationId="{E179FFED-54F7-E17B-1B42-6338FC99BA72}"/>
          </ac:picMkLst>
        </pc:picChg>
        <pc:picChg chg="add mod">
          <ac:chgData name="Johaan Mathew" userId="500ea9114de0dc43" providerId="LiveId" clId="{5929874E-17CD-40DA-98C6-1BE9A67EBD40}" dt="2025-07-22T14:56:20.886" v="308" actId="1076"/>
          <ac:picMkLst>
            <pc:docMk/>
            <pc:sldMk cId="4152782165" sldId="261"/>
            <ac:picMk id="3076" creationId="{17C50567-A2C0-0FE3-B4A2-C380237680EF}"/>
          </ac:picMkLst>
        </pc:picChg>
      </pc:sldChg>
      <pc:sldChg chg="addSp delSp modSp new mod setBg">
        <pc:chgData name="Johaan Mathew" userId="500ea9114de0dc43" providerId="LiveId" clId="{5929874E-17CD-40DA-98C6-1BE9A67EBD40}" dt="2025-07-22T15:03:53.990" v="426" actId="1076"/>
        <pc:sldMkLst>
          <pc:docMk/>
          <pc:sldMk cId="648093348" sldId="262"/>
        </pc:sldMkLst>
        <pc:spChg chg="mod">
          <ac:chgData name="Johaan Mathew" userId="500ea9114de0dc43" providerId="LiveId" clId="{5929874E-17CD-40DA-98C6-1BE9A67EBD40}" dt="2025-07-22T15:00:25.476" v="373" actId="26606"/>
          <ac:spMkLst>
            <pc:docMk/>
            <pc:sldMk cId="648093348" sldId="262"/>
            <ac:spMk id="2" creationId="{66E0A03C-9767-7DE2-6D1C-869D6C068885}"/>
          </ac:spMkLst>
        </pc:spChg>
        <pc:spChg chg="mod">
          <ac:chgData name="Johaan Mathew" userId="500ea9114de0dc43" providerId="LiveId" clId="{5929874E-17CD-40DA-98C6-1BE9A67EBD40}" dt="2025-07-22T15:03:01.065" v="416" actId="20577"/>
          <ac:spMkLst>
            <pc:docMk/>
            <pc:sldMk cId="648093348" sldId="262"/>
            <ac:spMk id="3" creationId="{2E5E1992-77B8-AA1E-F850-F34C4731D667}"/>
          </ac:spMkLst>
        </pc:spChg>
        <pc:spChg chg="add mod">
          <ac:chgData name="Johaan Mathew" userId="500ea9114de0dc43" providerId="LiveId" clId="{5929874E-17CD-40DA-98C6-1BE9A67EBD40}" dt="2025-07-22T15:03:51.741" v="425" actId="20577"/>
          <ac:spMkLst>
            <pc:docMk/>
            <pc:sldMk cId="648093348" sldId="262"/>
            <ac:spMk id="5" creationId="{F25418A8-20D1-97E3-9021-C144AA615D92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03" creationId="{C4285719-470E-454C-AF62-8323075F1F5B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05" creationId="{CD9FE4EF-C4D8-49A0-B2FF-81D8DB7D8A24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07" creationId="{4300840D-0A0B-4512-BACA-B439D5B9C57C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09" creationId="{D2B78728-A580-49A7-84F9-6EF6F583ADE0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11" creationId="{38FAA1A1-D861-433F-88FA-1E9D6FD31D11}"/>
          </ac:spMkLst>
        </pc:spChg>
        <pc:spChg chg="add del">
          <ac:chgData name="Johaan Mathew" userId="500ea9114de0dc43" providerId="LiveId" clId="{5929874E-17CD-40DA-98C6-1BE9A67EBD40}" dt="2025-07-22T14:59:43.049" v="364" actId="26606"/>
          <ac:spMkLst>
            <pc:docMk/>
            <pc:sldMk cId="648093348" sldId="262"/>
            <ac:spMk id="4113" creationId="{8D71EDA1-87BF-4D5D-AB79-F346FD19278A}"/>
          </ac:spMkLst>
        </pc:spChg>
        <pc:spChg chg="add del">
          <ac:chgData name="Johaan Mathew" userId="500ea9114de0dc43" providerId="LiveId" clId="{5929874E-17CD-40DA-98C6-1BE9A67EBD40}" dt="2025-07-22T15:00:25.476" v="373" actId="26606"/>
          <ac:spMkLst>
            <pc:docMk/>
            <pc:sldMk cId="648093348" sldId="262"/>
            <ac:spMk id="4117" creationId="{7D07B7BC-3270-4CF3-A7AA-0937908AD58A}"/>
          </ac:spMkLst>
        </pc:spChg>
        <pc:grpChg chg="add del">
          <ac:chgData name="Johaan Mathew" userId="500ea9114de0dc43" providerId="LiveId" clId="{5929874E-17CD-40DA-98C6-1BE9A67EBD40}" dt="2025-07-22T15:00:25.476" v="373" actId="26606"/>
          <ac:grpSpMkLst>
            <pc:docMk/>
            <pc:sldMk cId="648093348" sldId="262"/>
            <ac:grpSpMk id="4118" creationId="{3248F5E6-4377-481A-9615-8B26AF96A076}"/>
          </ac:grpSpMkLst>
        </pc:grpChg>
        <pc:grpChg chg="add del">
          <ac:chgData name="Johaan Mathew" userId="500ea9114de0dc43" providerId="LiveId" clId="{5929874E-17CD-40DA-98C6-1BE9A67EBD40}" dt="2025-07-22T15:00:25.476" v="373" actId="26606"/>
          <ac:grpSpMkLst>
            <pc:docMk/>
            <pc:sldMk cId="648093348" sldId="262"/>
            <ac:grpSpMk id="4120" creationId="{E27AF472-EAE3-4572-AB69-B92BD10DBC6D}"/>
          </ac:grpSpMkLst>
        </pc:grpChg>
        <pc:picChg chg="add mod ord">
          <ac:chgData name="Johaan Mathew" userId="500ea9114de0dc43" providerId="LiveId" clId="{5929874E-17CD-40DA-98C6-1BE9A67EBD40}" dt="2025-07-22T15:00:25.476" v="373" actId="26606"/>
          <ac:picMkLst>
            <pc:docMk/>
            <pc:sldMk cId="648093348" sldId="262"/>
            <ac:picMk id="4098" creationId="{4D393B17-3450-B1D7-BA09-955E385FD0DD}"/>
          </ac:picMkLst>
        </pc:picChg>
        <pc:picChg chg="add mod">
          <ac:chgData name="Johaan Mathew" userId="500ea9114de0dc43" providerId="LiveId" clId="{5929874E-17CD-40DA-98C6-1BE9A67EBD40}" dt="2025-07-22T15:02:25.047" v="408" actId="14100"/>
          <ac:picMkLst>
            <pc:docMk/>
            <pc:sldMk cId="648093348" sldId="262"/>
            <ac:picMk id="4100" creationId="{A42D01C4-A946-8C88-7DDE-F7D60C1C72D4}"/>
          </ac:picMkLst>
        </pc:picChg>
        <pc:picChg chg="add mod">
          <ac:chgData name="Johaan Mathew" userId="500ea9114de0dc43" providerId="LiveId" clId="{5929874E-17CD-40DA-98C6-1BE9A67EBD40}" dt="2025-07-22T15:03:53.990" v="426" actId="1076"/>
          <ac:picMkLst>
            <pc:docMk/>
            <pc:sldMk cId="648093348" sldId="262"/>
            <ac:picMk id="4102" creationId="{5EEF2379-0BB0-5DF2-6E3D-CE9351926406}"/>
          </ac:picMkLst>
        </pc:picChg>
      </pc:sldChg>
      <pc:sldChg chg="addSp delSp modSp new mod setBg">
        <pc:chgData name="Johaan Mathew" userId="500ea9114de0dc43" providerId="LiveId" clId="{5929874E-17CD-40DA-98C6-1BE9A67EBD40}" dt="2025-07-22T15:11:12.861" v="432" actId="26606"/>
        <pc:sldMkLst>
          <pc:docMk/>
          <pc:sldMk cId="2342706894" sldId="263"/>
        </pc:sldMkLst>
        <pc:spChg chg="mo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2" creationId="{27A36570-90FB-06DA-EBBD-C8375F4A3EF6}"/>
          </ac:spMkLst>
        </pc:spChg>
        <pc:spChg chg="del">
          <ac:chgData name="Johaan Mathew" userId="500ea9114de0dc43" providerId="LiveId" clId="{5929874E-17CD-40DA-98C6-1BE9A67EBD40}" dt="2025-07-22T15:11:06.455" v="429" actId="931"/>
          <ac:spMkLst>
            <pc:docMk/>
            <pc:sldMk cId="2342706894" sldId="263"/>
            <ac:spMk id="3" creationId="{BBD5333A-CDBD-7D2F-2232-AA16F0FC73F9}"/>
          </ac:spMkLst>
        </pc:spChg>
        <pc:spChg chg="ad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10" creationId="{A8384FB5-9ADC-4DDC-881B-597D56F5B15D}"/>
          </ac:spMkLst>
        </pc:spChg>
        <pc:spChg chg="ad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12" creationId="{91E5A9A7-95C6-4F4F-B00E-C82E07FE62EF}"/>
          </ac:spMkLst>
        </pc:spChg>
        <pc:spChg chg="ad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14" creationId="{D07DD2DE-F619-49DD-B5E7-03A290FF4ED1}"/>
          </ac:spMkLst>
        </pc:spChg>
        <pc:spChg chg="ad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16" creationId="{85149191-5F60-4A28-AAFF-039F96B0F3EC}"/>
          </ac:spMkLst>
        </pc:spChg>
        <pc:spChg chg="add">
          <ac:chgData name="Johaan Mathew" userId="500ea9114de0dc43" providerId="LiveId" clId="{5929874E-17CD-40DA-98C6-1BE9A67EBD40}" dt="2025-07-22T15:11:12.861" v="432" actId="26606"/>
          <ac:spMkLst>
            <pc:docMk/>
            <pc:sldMk cId="2342706894" sldId="263"/>
            <ac:spMk id="18" creationId="{F8260ED5-17F7-4158-B241-D51DD4CF1B7E}"/>
          </ac:spMkLst>
        </pc:spChg>
        <pc:picChg chg="add mod">
          <ac:chgData name="Johaan Mathew" userId="500ea9114de0dc43" providerId="LiveId" clId="{5929874E-17CD-40DA-98C6-1BE9A67EBD40}" dt="2025-07-22T15:11:12.861" v="432" actId="26606"/>
          <ac:picMkLst>
            <pc:docMk/>
            <pc:sldMk cId="2342706894" sldId="263"/>
            <ac:picMk id="5" creationId="{B7989E74-60A3-74FD-336F-16D717F7A2EE}"/>
          </ac:picMkLst>
        </pc:picChg>
      </pc:sldChg>
      <pc:sldChg chg="new">
        <pc:chgData name="Johaan Mathew" userId="500ea9114de0dc43" providerId="LiveId" clId="{5929874E-17CD-40DA-98C6-1BE9A67EBD40}" dt="2025-07-22T15:11:35.958" v="433" actId="680"/>
        <pc:sldMkLst>
          <pc:docMk/>
          <pc:sldMk cId="3571989450" sldId="264"/>
        </pc:sldMkLst>
      </pc:sldChg>
      <pc:sldChg chg="addSp modSp new mod setBg">
        <pc:chgData name="Johaan Mathew" userId="500ea9114de0dc43" providerId="LiveId" clId="{5929874E-17CD-40DA-98C6-1BE9A67EBD40}" dt="2025-07-22T15:26:15.086" v="690" actId="26606"/>
        <pc:sldMkLst>
          <pc:docMk/>
          <pc:sldMk cId="2884958047" sldId="265"/>
        </pc:sldMkLst>
        <pc:spChg chg="mo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2" creationId="{70990139-5792-0EB8-59C3-122ADA839CAA}"/>
          </ac:spMkLst>
        </pc:spChg>
        <pc:spChg chg="mo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3" creationId="{D2BB9375-3687-FFAB-3F5E-D16CE186A5AB}"/>
          </ac:spMkLst>
        </pc:spChg>
        <pc:spChg chg="add mo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5" creationId="{36F0FF38-906A-3843-3422-C9107F71EA85}"/>
          </ac:spMkLst>
        </pc:spChg>
        <pc:spChg chg="ad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10" creationId="{9F7D788E-2C1B-4EF4-8719-12613771FF98}"/>
          </ac:spMkLst>
        </pc:spChg>
        <pc:spChg chg="ad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12" creationId="{7C54E824-C0F4-480B-BC88-689F50C45FBD}"/>
          </ac:spMkLst>
        </pc:spChg>
        <pc:spChg chg="ad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14" creationId="{58DEA6A1-FC5C-4E6E-BBBF-7E472949B394}"/>
          </ac:spMkLst>
        </pc:spChg>
        <pc:spChg chg="ad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16" creationId="{96AAAC3B-1954-46B7-BBAC-27DFF5B5295F}"/>
          </ac:spMkLst>
        </pc:spChg>
        <pc:spChg chg="add">
          <ac:chgData name="Johaan Mathew" userId="500ea9114de0dc43" providerId="LiveId" clId="{5929874E-17CD-40DA-98C6-1BE9A67EBD40}" dt="2025-07-22T15:26:15.086" v="690" actId="26606"/>
          <ac:spMkLst>
            <pc:docMk/>
            <pc:sldMk cId="2884958047" sldId="265"/>
            <ac:spMk id="18" creationId="{A5AD6500-BB62-4AAC-9D2F-C10DDC90CBB1}"/>
          </ac:spMkLst>
        </pc:spChg>
      </pc:sldChg>
      <pc:sldChg chg="addSp delSp modSp new mod setBg">
        <pc:chgData name="Johaan Mathew" userId="500ea9114de0dc43" providerId="LiveId" clId="{5929874E-17CD-40DA-98C6-1BE9A67EBD40}" dt="2025-07-22T15:26:04.954" v="689" actId="26606"/>
        <pc:sldMkLst>
          <pc:docMk/>
          <pc:sldMk cId="2906350019" sldId="266"/>
        </pc:sldMkLst>
        <pc:spChg chg="mo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2" creationId="{2A3810D3-3E72-90F5-219D-18C4CACDBAB6}"/>
          </ac:spMkLst>
        </pc:spChg>
        <pc:spChg chg="del mo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3" creationId="{FED7505F-204B-4757-8025-1D76ECE82E53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9" creationId="{BACC6370-2D7E-4714-9D71-7542949D7D5D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11" creationId="{256B2C21-A230-48C0-8DF1-C46611373C44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13" creationId="{3847E18C-932D-4C95-AABA-FEC7C9499AD7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15" creationId="{3150CB11-0C61-439E-910F-5787759E72A0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17" creationId="{43F8A58B-5155-44CE-A5FF-7647B47D0A7A}"/>
          </ac:spMkLst>
        </pc:spChg>
        <pc:spChg chg="add">
          <ac:chgData name="Johaan Mathew" userId="500ea9114de0dc43" providerId="LiveId" clId="{5929874E-17CD-40DA-98C6-1BE9A67EBD40}" dt="2025-07-22T15:26:04.954" v="689" actId="26606"/>
          <ac:spMkLst>
            <pc:docMk/>
            <pc:sldMk cId="2906350019" sldId="266"/>
            <ac:spMk id="19" creationId="{443F2ACA-E6D6-4028-82DD-F03C262D5DE6}"/>
          </ac:spMkLst>
        </pc:spChg>
        <pc:graphicFrameChg chg="add">
          <ac:chgData name="Johaan Mathew" userId="500ea9114de0dc43" providerId="LiveId" clId="{5929874E-17CD-40DA-98C6-1BE9A67EBD40}" dt="2025-07-22T15:26:04.954" v="689" actId="26606"/>
          <ac:graphicFrameMkLst>
            <pc:docMk/>
            <pc:sldMk cId="2906350019" sldId="266"/>
            <ac:graphicFrameMk id="5" creationId="{1E610460-66E2-3545-6020-E58A6043422D}"/>
          </ac:graphicFrameMkLst>
        </pc:graphicFrameChg>
      </pc:sldChg>
      <pc:sldChg chg="addSp modSp new mod">
        <pc:chgData name="Johaan Mathew" userId="500ea9114de0dc43" providerId="LiveId" clId="{5929874E-17CD-40DA-98C6-1BE9A67EBD40}" dt="2025-07-22T15:28:37.804" v="697" actId="1076"/>
        <pc:sldMkLst>
          <pc:docMk/>
          <pc:sldMk cId="951461862" sldId="267"/>
        </pc:sldMkLst>
        <pc:spChg chg="mod">
          <ac:chgData name="Johaan Mathew" userId="500ea9114de0dc43" providerId="LiveId" clId="{5929874E-17CD-40DA-98C6-1BE9A67EBD40}" dt="2025-07-22T15:21:37.566" v="484"/>
          <ac:spMkLst>
            <pc:docMk/>
            <pc:sldMk cId="951461862" sldId="267"/>
            <ac:spMk id="2" creationId="{A6D9DB11-5234-B04C-D738-39BC4462CDF3}"/>
          </ac:spMkLst>
        </pc:spChg>
        <pc:spChg chg="mod">
          <ac:chgData name="Johaan Mathew" userId="500ea9114de0dc43" providerId="LiveId" clId="{5929874E-17CD-40DA-98C6-1BE9A67EBD40}" dt="2025-07-22T15:23:44.715" v="564" actId="20577"/>
          <ac:spMkLst>
            <pc:docMk/>
            <pc:sldMk cId="951461862" sldId="267"/>
            <ac:spMk id="3" creationId="{2A2D22E4-CF8C-0589-D2F1-D825485FD56A}"/>
          </ac:spMkLst>
        </pc:spChg>
        <pc:spChg chg="add mod">
          <ac:chgData name="Johaan Mathew" userId="500ea9114de0dc43" providerId="LiveId" clId="{5929874E-17CD-40DA-98C6-1BE9A67EBD40}" dt="2025-07-22T15:24:50.449" v="684" actId="20577"/>
          <ac:spMkLst>
            <pc:docMk/>
            <pc:sldMk cId="951461862" sldId="267"/>
            <ac:spMk id="5" creationId="{4101E94B-CEAF-9EEB-8812-57ABA659344E}"/>
          </ac:spMkLst>
        </pc:spChg>
        <pc:picChg chg="add mod">
          <ac:chgData name="Johaan Mathew" userId="500ea9114de0dc43" providerId="LiveId" clId="{5929874E-17CD-40DA-98C6-1BE9A67EBD40}" dt="2025-07-22T15:28:37.804" v="697" actId="1076"/>
          <ac:picMkLst>
            <pc:docMk/>
            <pc:sldMk cId="951461862" sldId="267"/>
            <ac:picMk id="6146" creationId="{3CA0FDD6-5579-214B-A463-B30B0E4974C6}"/>
          </ac:picMkLst>
        </pc:picChg>
      </pc:sldChg>
      <pc:sldChg chg="addSp delSp modSp new mod setBg">
        <pc:chgData name="Johaan Mathew" userId="500ea9114de0dc43" providerId="LiveId" clId="{5929874E-17CD-40DA-98C6-1BE9A67EBD40}" dt="2025-07-22T15:26:53.393" v="695" actId="1076"/>
        <pc:sldMkLst>
          <pc:docMk/>
          <pc:sldMk cId="3464731258" sldId="268"/>
        </pc:sldMkLst>
        <pc:spChg chg="mod">
          <ac:chgData name="Johaan Mathew" userId="500ea9114de0dc43" providerId="LiveId" clId="{5929874E-17CD-40DA-98C6-1BE9A67EBD40}" dt="2025-07-22T15:25:45.597" v="688" actId="26606"/>
          <ac:spMkLst>
            <pc:docMk/>
            <pc:sldMk cId="3464731258" sldId="268"/>
            <ac:spMk id="2" creationId="{E3681BC0-67C8-B77B-6139-0764D44BAC88}"/>
          </ac:spMkLst>
        </pc:spChg>
        <pc:spChg chg="del">
          <ac:chgData name="Johaan Mathew" userId="500ea9114de0dc43" providerId="LiveId" clId="{5929874E-17CD-40DA-98C6-1BE9A67EBD40}" dt="2025-07-22T15:25:40.844" v="687"/>
          <ac:spMkLst>
            <pc:docMk/>
            <pc:sldMk cId="3464731258" sldId="268"/>
            <ac:spMk id="3" creationId="{56DE97D7-2690-0EB5-3498-D9B830F12C62}"/>
          </ac:spMkLst>
        </pc:spChg>
        <pc:spChg chg="add mod">
          <ac:chgData name="Johaan Mathew" userId="500ea9114de0dc43" providerId="LiveId" clId="{5929874E-17CD-40DA-98C6-1BE9A67EBD40}" dt="2025-07-22T15:26:53.393" v="695" actId="1076"/>
          <ac:spMkLst>
            <pc:docMk/>
            <pc:sldMk cId="3464731258" sldId="268"/>
            <ac:spMk id="5" creationId="{8CBF239C-3B4A-F855-A836-341F5086E8B5}"/>
          </ac:spMkLst>
        </pc:spChg>
        <pc:spChg chg="add">
          <ac:chgData name="Johaan Mathew" userId="500ea9114de0dc43" providerId="LiveId" clId="{5929874E-17CD-40DA-98C6-1BE9A67EBD40}" dt="2025-07-22T15:25:45.597" v="688" actId="26606"/>
          <ac:spMkLst>
            <pc:docMk/>
            <pc:sldMk cId="3464731258" sldId="268"/>
            <ac:spMk id="5127" creationId="{BA79A7CF-01AF-4178-9369-94E0C90EB046}"/>
          </ac:spMkLst>
        </pc:spChg>
        <pc:spChg chg="add">
          <ac:chgData name="Johaan Mathew" userId="500ea9114de0dc43" providerId="LiveId" clId="{5929874E-17CD-40DA-98C6-1BE9A67EBD40}" dt="2025-07-22T15:25:45.597" v="688" actId="26606"/>
          <ac:spMkLst>
            <pc:docMk/>
            <pc:sldMk cId="3464731258" sldId="268"/>
            <ac:spMk id="5129" creationId="{99413ED5-9ED4-4772-BCE4-2BCAE6B12E35}"/>
          </ac:spMkLst>
        </pc:spChg>
        <pc:spChg chg="add">
          <ac:chgData name="Johaan Mathew" userId="500ea9114de0dc43" providerId="LiveId" clId="{5929874E-17CD-40DA-98C6-1BE9A67EBD40}" dt="2025-07-22T15:25:45.597" v="688" actId="26606"/>
          <ac:spMkLst>
            <pc:docMk/>
            <pc:sldMk cId="3464731258" sldId="268"/>
            <ac:spMk id="5131" creationId="{04357C93-F0CB-4A1C-8F77-4E9063789819}"/>
          </ac:spMkLst>
        </pc:spChg>
        <pc:spChg chg="add">
          <ac:chgData name="Johaan Mathew" userId="500ea9114de0dc43" providerId="LiveId" clId="{5929874E-17CD-40DA-98C6-1BE9A67EBD40}" dt="2025-07-22T15:25:45.597" v="688" actId="26606"/>
          <ac:spMkLst>
            <pc:docMk/>
            <pc:sldMk cId="3464731258" sldId="268"/>
            <ac:spMk id="5133" creationId="{90F533E9-6690-41A8-A372-4C6C622D028D}"/>
          </ac:spMkLst>
        </pc:spChg>
        <pc:picChg chg="add mod">
          <ac:chgData name="Johaan Mathew" userId="500ea9114de0dc43" providerId="LiveId" clId="{5929874E-17CD-40DA-98C6-1BE9A67EBD40}" dt="2025-07-22T15:26:36.746" v="693" actId="14100"/>
          <ac:picMkLst>
            <pc:docMk/>
            <pc:sldMk cId="3464731258" sldId="268"/>
            <ac:picMk id="5122" creationId="{6C6FF895-7102-46E1-8CF9-6F5DC738F605}"/>
          </ac:picMkLst>
        </pc:picChg>
        <pc:picChg chg="add mod">
          <ac:chgData name="Johaan Mathew" userId="500ea9114de0dc43" providerId="LiveId" clId="{5929874E-17CD-40DA-98C6-1BE9A67EBD40}" dt="2025-07-22T15:26:36.746" v="693" actId="14100"/>
          <ac:picMkLst>
            <pc:docMk/>
            <pc:sldMk cId="3464731258" sldId="268"/>
            <ac:picMk id="5124" creationId="{8EE1D1CD-4ED7-A92E-F1A1-64F06F21BDD7}"/>
          </ac:picMkLst>
        </pc:picChg>
      </pc:sldChg>
      <pc:sldChg chg="addSp delSp modSp new mod setBg">
        <pc:chgData name="Johaan Mathew" userId="500ea9114de0dc43" providerId="LiveId" clId="{5929874E-17CD-40DA-98C6-1BE9A67EBD40}" dt="2025-07-22T16:29:26.592" v="737" actId="26606"/>
        <pc:sldMkLst>
          <pc:docMk/>
          <pc:sldMk cId="3358703906" sldId="269"/>
        </pc:sldMkLst>
        <pc:spChg chg="del mod">
          <ac:chgData name="Johaan Mathew" userId="500ea9114de0dc43" providerId="LiveId" clId="{5929874E-17CD-40DA-98C6-1BE9A67EBD40}" dt="2025-07-22T16:27:57.666" v="722" actId="478"/>
          <ac:spMkLst>
            <pc:docMk/>
            <pc:sldMk cId="3358703906" sldId="269"/>
            <ac:spMk id="2" creationId="{EE48586C-ABB9-E2A2-9441-8F747CBC4CAF}"/>
          </ac:spMkLst>
        </pc:spChg>
        <pc:spChg chg="del mod ord">
          <ac:chgData name="Johaan Mathew" userId="500ea9114de0dc43" providerId="LiveId" clId="{5929874E-17CD-40DA-98C6-1BE9A67EBD40}" dt="2025-07-22T16:29:17.411" v="736"/>
          <ac:spMkLst>
            <pc:docMk/>
            <pc:sldMk cId="3358703906" sldId="269"/>
            <ac:spMk id="3" creationId="{9BA98A06-AB90-DBEA-5E93-3D8CF8E002F4}"/>
          </ac:spMkLst>
        </pc:spChg>
        <pc:spChg chg="add mod">
          <ac:chgData name="Johaan Mathew" userId="500ea9114de0dc43" providerId="LiveId" clId="{5929874E-17CD-40DA-98C6-1BE9A67EBD40}" dt="2025-07-22T16:29:26.592" v="737" actId="26606"/>
          <ac:spMkLst>
            <pc:docMk/>
            <pc:sldMk cId="3358703906" sldId="269"/>
            <ac:spMk id="5" creationId="{600C2787-DE87-F512-154F-E1F23565283F}"/>
          </ac:spMkLst>
        </pc:spChg>
        <pc:spChg chg="add del">
          <ac:chgData name="Johaan Mathew" userId="500ea9114de0dc43" providerId="LiveId" clId="{5929874E-17CD-40DA-98C6-1BE9A67EBD40}" dt="2025-07-22T16:29:26.592" v="737" actId="26606"/>
          <ac:spMkLst>
            <pc:docMk/>
            <pc:sldMk cId="3358703906" sldId="269"/>
            <ac:spMk id="7175" creationId="{F944E337-3E5D-4A1F-A5A1-2057F25B8A7B}"/>
          </ac:spMkLst>
        </pc:spChg>
        <pc:spChg chg="add del">
          <ac:chgData name="Johaan Mathew" userId="500ea9114de0dc43" providerId="LiveId" clId="{5929874E-17CD-40DA-98C6-1BE9A67EBD40}" dt="2025-07-22T16:29:26.592" v="737" actId="26606"/>
          <ac:spMkLst>
            <pc:docMk/>
            <pc:sldMk cId="3358703906" sldId="269"/>
            <ac:spMk id="7177" creationId="{4DA50D69-7CF7-4844-B844-A2B821C77F24}"/>
          </ac:spMkLst>
        </pc:spChg>
        <pc:grpChg chg="add">
          <ac:chgData name="Johaan Mathew" userId="500ea9114de0dc43" providerId="LiveId" clId="{5929874E-17CD-40DA-98C6-1BE9A67EBD40}" dt="2025-07-22T16:29:26.592" v="737" actId="26606"/>
          <ac:grpSpMkLst>
            <pc:docMk/>
            <pc:sldMk cId="3358703906" sldId="269"/>
            <ac:grpSpMk id="7182" creationId="{3B337C2F-F4B9-764C-45E5-86A1306E17C7}"/>
          </ac:grpSpMkLst>
        </pc:grpChg>
        <pc:picChg chg="add mod ord">
          <ac:chgData name="Johaan Mathew" userId="500ea9114de0dc43" providerId="LiveId" clId="{5929874E-17CD-40DA-98C6-1BE9A67EBD40}" dt="2025-07-22T16:29:26.592" v="737" actId="26606"/>
          <ac:picMkLst>
            <pc:docMk/>
            <pc:sldMk cId="3358703906" sldId="269"/>
            <ac:picMk id="7170" creationId="{FDA39870-5FA8-D8EB-BE6D-EB1C31D22833}"/>
          </ac:picMkLst>
        </pc:picChg>
        <pc:picChg chg="add mod">
          <ac:chgData name="Johaan Mathew" userId="500ea9114de0dc43" providerId="LiveId" clId="{5929874E-17CD-40DA-98C6-1BE9A67EBD40}" dt="2025-07-22T16:29:26.592" v="737" actId="26606"/>
          <ac:picMkLst>
            <pc:docMk/>
            <pc:sldMk cId="3358703906" sldId="269"/>
            <ac:picMk id="7172" creationId="{936CFC22-F4F6-A78E-C0EE-2D1F3F6458C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1ACFC-83E0-4736-ABC4-58EF9A99315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D1D2C3-2408-4875-9CE4-22781CFA6BA7}">
      <dgm:prSet/>
      <dgm:spPr/>
      <dgm:t>
        <a:bodyPr/>
        <a:lstStyle/>
        <a:p>
          <a:r>
            <a:rPr lang="en-US"/>
            <a:t>Phishing works because it exploits</a:t>
          </a:r>
        </a:p>
      </dgm:t>
    </dgm:pt>
    <dgm:pt modelId="{F94CAFCC-3CBE-46B4-8E26-E5B858936FF3}" type="parTrans" cxnId="{90685C5A-297A-4F21-B789-F4D958E0C702}">
      <dgm:prSet/>
      <dgm:spPr/>
      <dgm:t>
        <a:bodyPr/>
        <a:lstStyle/>
        <a:p>
          <a:endParaRPr lang="en-US"/>
        </a:p>
      </dgm:t>
    </dgm:pt>
    <dgm:pt modelId="{BE1572FA-5C0F-44BB-80D0-F3C84128714A}" type="sibTrans" cxnId="{90685C5A-297A-4F21-B789-F4D958E0C702}">
      <dgm:prSet/>
      <dgm:spPr/>
      <dgm:t>
        <a:bodyPr/>
        <a:lstStyle/>
        <a:p>
          <a:endParaRPr lang="en-US"/>
        </a:p>
      </dgm:t>
    </dgm:pt>
    <dgm:pt modelId="{B60EE5F8-B82E-47A3-83D0-879375C85742}">
      <dgm:prSet/>
      <dgm:spPr/>
      <dgm:t>
        <a:bodyPr/>
        <a:lstStyle/>
        <a:p>
          <a:r>
            <a:rPr lang="en-US"/>
            <a:t>human psychology—people tend to trust</a:t>
          </a:r>
        </a:p>
      </dgm:t>
    </dgm:pt>
    <dgm:pt modelId="{39F0BE57-F09E-42F5-A08D-5F442E47C689}" type="parTrans" cxnId="{561A4A60-ABC8-48D2-89A1-F155F2169BBE}">
      <dgm:prSet/>
      <dgm:spPr/>
      <dgm:t>
        <a:bodyPr/>
        <a:lstStyle/>
        <a:p>
          <a:endParaRPr lang="en-US"/>
        </a:p>
      </dgm:t>
    </dgm:pt>
    <dgm:pt modelId="{EAEEE96B-F146-4954-A242-42CD4418B991}" type="sibTrans" cxnId="{561A4A60-ABC8-48D2-89A1-F155F2169BBE}">
      <dgm:prSet/>
      <dgm:spPr/>
      <dgm:t>
        <a:bodyPr/>
        <a:lstStyle/>
        <a:p>
          <a:endParaRPr lang="en-US"/>
        </a:p>
      </dgm:t>
    </dgm:pt>
    <dgm:pt modelId="{F8700E9E-1A31-44FF-B8E0-577984744508}">
      <dgm:prSet/>
      <dgm:spPr/>
      <dgm:t>
        <a:bodyPr/>
        <a:lstStyle/>
        <a:p>
          <a:r>
            <a:rPr lang="en-US"/>
            <a:t>familiar logos, urgent messages, and</a:t>
          </a:r>
        </a:p>
      </dgm:t>
    </dgm:pt>
    <dgm:pt modelId="{63871B6B-7FC2-44D6-A97C-5689B4D736F5}" type="parTrans" cxnId="{256D7724-72D6-4827-B50C-E824C5BAEC41}">
      <dgm:prSet/>
      <dgm:spPr/>
      <dgm:t>
        <a:bodyPr/>
        <a:lstStyle/>
        <a:p>
          <a:endParaRPr lang="en-US"/>
        </a:p>
      </dgm:t>
    </dgm:pt>
    <dgm:pt modelId="{294D81A3-C2E2-44A6-B51E-715E8424596E}" type="sibTrans" cxnId="{256D7724-72D6-4827-B50C-E824C5BAEC41}">
      <dgm:prSet/>
      <dgm:spPr/>
      <dgm:t>
        <a:bodyPr/>
        <a:lstStyle/>
        <a:p>
          <a:endParaRPr lang="en-US"/>
        </a:p>
      </dgm:t>
    </dgm:pt>
    <dgm:pt modelId="{18D181F3-1344-4A73-B67F-8BBE39080FA3}">
      <dgm:prSet/>
      <dgm:spPr/>
      <dgm:t>
        <a:bodyPr/>
        <a:lstStyle/>
        <a:p>
          <a:r>
            <a:rPr lang="en-US"/>
            <a:t>official-looking emails or websites.</a:t>
          </a:r>
        </a:p>
      </dgm:t>
    </dgm:pt>
    <dgm:pt modelId="{EC7BCF4E-12FE-4A57-912F-573D614B809C}" type="parTrans" cxnId="{48BE5D84-01D2-4C90-BC52-0E9EE0497DAC}">
      <dgm:prSet/>
      <dgm:spPr/>
      <dgm:t>
        <a:bodyPr/>
        <a:lstStyle/>
        <a:p>
          <a:endParaRPr lang="en-US"/>
        </a:p>
      </dgm:t>
    </dgm:pt>
    <dgm:pt modelId="{E13EF2A5-41B1-420C-B3C1-8C9F34E9D646}" type="sibTrans" cxnId="{48BE5D84-01D2-4C90-BC52-0E9EE0497DAC}">
      <dgm:prSet/>
      <dgm:spPr/>
      <dgm:t>
        <a:bodyPr/>
        <a:lstStyle/>
        <a:p>
          <a:endParaRPr lang="en-US"/>
        </a:p>
      </dgm:t>
    </dgm:pt>
    <dgm:pt modelId="{DC215C69-854A-48F7-B283-E854434B054B}">
      <dgm:prSet/>
      <dgm:spPr/>
      <dgm:t>
        <a:bodyPr/>
        <a:lstStyle/>
        <a:p>
          <a:r>
            <a:rPr lang="en-US"/>
            <a:t>Attackers take advantage of this trust to</a:t>
          </a:r>
        </a:p>
      </dgm:t>
    </dgm:pt>
    <dgm:pt modelId="{C6551288-733E-4D1B-80DB-F05C327E49A4}" type="parTrans" cxnId="{2356FA34-16A0-4C4A-9996-30D7B6422A12}">
      <dgm:prSet/>
      <dgm:spPr/>
      <dgm:t>
        <a:bodyPr/>
        <a:lstStyle/>
        <a:p>
          <a:endParaRPr lang="en-US"/>
        </a:p>
      </dgm:t>
    </dgm:pt>
    <dgm:pt modelId="{C868A2F7-F754-4BF3-A882-0531D2249185}" type="sibTrans" cxnId="{2356FA34-16A0-4C4A-9996-30D7B6422A12}">
      <dgm:prSet/>
      <dgm:spPr/>
      <dgm:t>
        <a:bodyPr/>
        <a:lstStyle/>
        <a:p>
          <a:endParaRPr lang="en-US"/>
        </a:p>
      </dgm:t>
    </dgm:pt>
    <dgm:pt modelId="{04D9DF8A-5B5D-4EC7-90C7-F7F55B0C5A1D}">
      <dgm:prSet/>
      <dgm:spPr/>
      <dgm:t>
        <a:bodyPr/>
        <a:lstStyle/>
        <a:p>
          <a:r>
            <a:rPr lang="en-US"/>
            <a:t>deceive users into voluntarily giving up</a:t>
          </a:r>
        </a:p>
      </dgm:t>
    </dgm:pt>
    <dgm:pt modelId="{FB1F2E71-0108-4F7E-A70A-290B1E588BC1}" type="parTrans" cxnId="{40AF0D5C-DC3B-41EE-8ABC-43B4A96F9FF8}">
      <dgm:prSet/>
      <dgm:spPr/>
      <dgm:t>
        <a:bodyPr/>
        <a:lstStyle/>
        <a:p>
          <a:endParaRPr lang="en-US"/>
        </a:p>
      </dgm:t>
    </dgm:pt>
    <dgm:pt modelId="{9FEC0A5A-B438-4E20-8363-466CB9D24A7D}" type="sibTrans" cxnId="{40AF0D5C-DC3B-41EE-8ABC-43B4A96F9FF8}">
      <dgm:prSet/>
      <dgm:spPr/>
      <dgm:t>
        <a:bodyPr/>
        <a:lstStyle/>
        <a:p>
          <a:endParaRPr lang="en-US"/>
        </a:p>
      </dgm:t>
    </dgm:pt>
    <dgm:pt modelId="{87ED2D6D-CA37-459F-9B31-7426AFC0C87F}">
      <dgm:prSet/>
      <dgm:spPr/>
      <dgm:t>
        <a:bodyPr/>
        <a:lstStyle/>
        <a:p>
          <a:r>
            <a:rPr lang="en-US"/>
            <a:t>sensitive information like passwords or</a:t>
          </a:r>
        </a:p>
      </dgm:t>
    </dgm:pt>
    <dgm:pt modelId="{1BFBD0B9-58AB-4FC8-8671-C5F37D78F58C}" type="parTrans" cxnId="{D448F8EA-D7C7-4BE8-A569-EF2D7A142B76}">
      <dgm:prSet/>
      <dgm:spPr/>
      <dgm:t>
        <a:bodyPr/>
        <a:lstStyle/>
        <a:p>
          <a:endParaRPr lang="en-US"/>
        </a:p>
      </dgm:t>
    </dgm:pt>
    <dgm:pt modelId="{C5C8FF43-E9E0-4078-9ED0-B9186C33A6AE}" type="sibTrans" cxnId="{D448F8EA-D7C7-4BE8-A569-EF2D7A142B76}">
      <dgm:prSet/>
      <dgm:spPr/>
      <dgm:t>
        <a:bodyPr/>
        <a:lstStyle/>
        <a:p>
          <a:endParaRPr lang="en-US"/>
        </a:p>
      </dgm:t>
    </dgm:pt>
    <dgm:pt modelId="{14B4EAC9-AD4A-4611-8090-4FF82DF95B86}">
      <dgm:prSet/>
      <dgm:spPr/>
      <dgm:t>
        <a:bodyPr/>
        <a:lstStyle/>
        <a:p>
          <a:r>
            <a:rPr lang="en-US"/>
            <a:t>financial details.</a:t>
          </a:r>
        </a:p>
      </dgm:t>
    </dgm:pt>
    <dgm:pt modelId="{DB3607C1-F01A-4CB7-A68A-1A23C34B2A8E}" type="parTrans" cxnId="{035AD4B0-DF2F-4D1D-A751-5C9153B3DC59}">
      <dgm:prSet/>
      <dgm:spPr/>
      <dgm:t>
        <a:bodyPr/>
        <a:lstStyle/>
        <a:p>
          <a:endParaRPr lang="en-US"/>
        </a:p>
      </dgm:t>
    </dgm:pt>
    <dgm:pt modelId="{A620B56B-88D7-4EB4-9A5B-F665044AAF32}" type="sibTrans" cxnId="{035AD4B0-DF2F-4D1D-A751-5C9153B3DC59}">
      <dgm:prSet/>
      <dgm:spPr/>
      <dgm:t>
        <a:bodyPr/>
        <a:lstStyle/>
        <a:p>
          <a:endParaRPr lang="en-US"/>
        </a:p>
      </dgm:t>
    </dgm:pt>
    <dgm:pt modelId="{E14CD1E7-0469-4235-B09D-DE3A401A79D1}" type="pres">
      <dgm:prSet presAssocID="{7F21ACFC-83E0-4736-ABC4-58EF9A99315A}" presName="vert0" presStyleCnt="0">
        <dgm:presLayoutVars>
          <dgm:dir/>
          <dgm:animOne val="branch"/>
          <dgm:animLvl val="lvl"/>
        </dgm:presLayoutVars>
      </dgm:prSet>
      <dgm:spPr/>
    </dgm:pt>
    <dgm:pt modelId="{3FEF048A-0B08-4805-9258-3D48D426972E}" type="pres">
      <dgm:prSet presAssocID="{AAD1D2C3-2408-4875-9CE4-22781CFA6BA7}" presName="thickLine" presStyleLbl="alignNode1" presStyleIdx="0" presStyleCnt="8"/>
      <dgm:spPr/>
    </dgm:pt>
    <dgm:pt modelId="{AC676463-DFE7-4EFD-A098-D9E94E285F57}" type="pres">
      <dgm:prSet presAssocID="{AAD1D2C3-2408-4875-9CE4-22781CFA6BA7}" presName="horz1" presStyleCnt="0"/>
      <dgm:spPr/>
    </dgm:pt>
    <dgm:pt modelId="{239E6EB4-36F0-48D8-88DA-FCD261209B9B}" type="pres">
      <dgm:prSet presAssocID="{AAD1D2C3-2408-4875-9CE4-22781CFA6BA7}" presName="tx1" presStyleLbl="revTx" presStyleIdx="0" presStyleCnt="8"/>
      <dgm:spPr/>
    </dgm:pt>
    <dgm:pt modelId="{14FCC861-7BA8-4DDE-AFC4-97C1C6EC89EC}" type="pres">
      <dgm:prSet presAssocID="{AAD1D2C3-2408-4875-9CE4-22781CFA6BA7}" presName="vert1" presStyleCnt="0"/>
      <dgm:spPr/>
    </dgm:pt>
    <dgm:pt modelId="{EA3A5609-0E0E-4935-B738-16EAE997142E}" type="pres">
      <dgm:prSet presAssocID="{B60EE5F8-B82E-47A3-83D0-879375C85742}" presName="thickLine" presStyleLbl="alignNode1" presStyleIdx="1" presStyleCnt="8"/>
      <dgm:spPr/>
    </dgm:pt>
    <dgm:pt modelId="{56FD2CF1-83FA-456E-A55E-FC2933182359}" type="pres">
      <dgm:prSet presAssocID="{B60EE5F8-B82E-47A3-83D0-879375C85742}" presName="horz1" presStyleCnt="0"/>
      <dgm:spPr/>
    </dgm:pt>
    <dgm:pt modelId="{3417407D-02EB-4B58-B4C0-0B50A53136A4}" type="pres">
      <dgm:prSet presAssocID="{B60EE5F8-B82E-47A3-83D0-879375C85742}" presName="tx1" presStyleLbl="revTx" presStyleIdx="1" presStyleCnt="8"/>
      <dgm:spPr/>
    </dgm:pt>
    <dgm:pt modelId="{01D674EC-9726-4A46-95F3-B48B621E57EB}" type="pres">
      <dgm:prSet presAssocID="{B60EE5F8-B82E-47A3-83D0-879375C85742}" presName="vert1" presStyleCnt="0"/>
      <dgm:spPr/>
    </dgm:pt>
    <dgm:pt modelId="{2D655DCB-3067-4CDD-8A6B-A0A39B4329BF}" type="pres">
      <dgm:prSet presAssocID="{F8700E9E-1A31-44FF-B8E0-577984744508}" presName="thickLine" presStyleLbl="alignNode1" presStyleIdx="2" presStyleCnt="8"/>
      <dgm:spPr/>
    </dgm:pt>
    <dgm:pt modelId="{06F920FE-80F1-49ED-A49A-252954DAE0EE}" type="pres">
      <dgm:prSet presAssocID="{F8700E9E-1A31-44FF-B8E0-577984744508}" presName="horz1" presStyleCnt="0"/>
      <dgm:spPr/>
    </dgm:pt>
    <dgm:pt modelId="{63E4BC17-88B0-4227-B795-C034063E6888}" type="pres">
      <dgm:prSet presAssocID="{F8700E9E-1A31-44FF-B8E0-577984744508}" presName="tx1" presStyleLbl="revTx" presStyleIdx="2" presStyleCnt="8"/>
      <dgm:spPr/>
    </dgm:pt>
    <dgm:pt modelId="{37BA3994-050E-4FBA-BAE6-C4AE2B5320E0}" type="pres">
      <dgm:prSet presAssocID="{F8700E9E-1A31-44FF-B8E0-577984744508}" presName="vert1" presStyleCnt="0"/>
      <dgm:spPr/>
    </dgm:pt>
    <dgm:pt modelId="{1664E96A-8229-40BD-8569-003EB3B7D5B2}" type="pres">
      <dgm:prSet presAssocID="{18D181F3-1344-4A73-B67F-8BBE39080FA3}" presName="thickLine" presStyleLbl="alignNode1" presStyleIdx="3" presStyleCnt="8"/>
      <dgm:spPr/>
    </dgm:pt>
    <dgm:pt modelId="{7AEFA933-1023-46E7-94D5-FE5B4CD522BF}" type="pres">
      <dgm:prSet presAssocID="{18D181F3-1344-4A73-B67F-8BBE39080FA3}" presName="horz1" presStyleCnt="0"/>
      <dgm:spPr/>
    </dgm:pt>
    <dgm:pt modelId="{3E63D8B9-D68E-4205-8B0E-A79EDBCB01BF}" type="pres">
      <dgm:prSet presAssocID="{18D181F3-1344-4A73-B67F-8BBE39080FA3}" presName="tx1" presStyleLbl="revTx" presStyleIdx="3" presStyleCnt="8"/>
      <dgm:spPr/>
    </dgm:pt>
    <dgm:pt modelId="{EE538309-D497-45A6-A216-E57ACD15362A}" type="pres">
      <dgm:prSet presAssocID="{18D181F3-1344-4A73-B67F-8BBE39080FA3}" presName="vert1" presStyleCnt="0"/>
      <dgm:spPr/>
    </dgm:pt>
    <dgm:pt modelId="{BACBD4AC-BD89-4C68-9D81-5F4037DB8EA2}" type="pres">
      <dgm:prSet presAssocID="{DC215C69-854A-48F7-B283-E854434B054B}" presName="thickLine" presStyleLbl="alignNode1" presStyleIdx="4" presStyleCnt="8"/>
      <dgm:spPr/>
    </dgm:pt>
    <dgm:pt modelId="{C3C5FFFE-C900-43FC-BBE3-258088D59F64}" type="pres">
      <dgm:prSet presAssocID="{DC215C69-854A-48F7-B283-E854434B054B}" presName="horz1" presStyleCnt="0"/>
      <dgm:spPr/>
    </dgm:pt>
    <dgm:pt modelId="{85DA8E7D-22D6-42DC-BCA5-22B41D7D6C90}" type="pres">
      <dgm:prSet presAssocID="{DC215C69-854A-48F7-B283-E854434B054B}" presName="tx1" presStyleLbl="revTx" presStyleIdx="4" presStyleCnt="8"/>
      <dgm:spPr/>
    </dgm:pt>
    <dgm:pt modelId="{3769F1A5-C532-4D61-B4B9-69FC38BDDC26}" type="pres">
      <dgm:prSet presAssocID="{DC215C69-854A-48F7-B283-E854434B054B}" presName="vert1" presStyleCnt="0"/>
      <dgm:spPr/>
    </dgm:pt>
    <dgm:pt modelId="{DA15790B-0BBF-4583-96AD-A631E4F0E59A}" type="pres">
      <dgm:prSet presAssocID="{04D9DF8A-5B5D-4EC7-90C7-F7F55B0C5A1D}" presName="thickLine" presStyleLbl="alignNode1" presStyleIdx="5" presStyleCnt="8"/>
      <dgm:spPr/>
    </dgm:pt>
    <dgm:pt modelId="{DE95AEBA-F149-451C-95EE-528526A95824}" type="pres">
      <dgm:prSet presAssocID="{04D9DF8A-5B5D-4EC7-90C7-F7F55B0C5A1D}" presName="horz1" presStyleCnt="0"/>
      <dgm:spPr/>
    </dgm:pt>
    <dgm:pt modelId="{B0373050-3D06-42FA-B009-A5225A328A3E}" type="pres">
      <dgm:prSet presAssocID="{04D9DF8A-5B5D-4EC7-90C7-F7F55B0C5A1D}" presName="tx1" presStyleLbl="revTx" presStyleIdx="5" presStyleCnt="8"/>
      <dgm:spPr/>
    </dgm:pt>
    <dgm:pt modelId="{352B728D-C2A3-44C0-A69B-8555E1E4366C}" type="pres">
      <dgm:prSet presAssocID="{04D9DF8A-5B5D-4EC7-90C7-F7F55B0C5A1D}" presName="vert1" presStyleCnt="0"/>
      <dgm:spPr/>
    </dgm:pt>
    <dgm:pt modelId="{8D67C3E3-E877-48F6-9C1F-1B91EFE555C6}" type="pres">
      <dgm:prSet presAssocID="{87ED2D6D-CA37-459F-9B31-7426AFC0C87F}" presName="thickLine" presStyleLbl="alignNode1" presStyleIdx="6" presStyleCnt="8"/>
      <dgm:spPr/>
    </dgm:pt>
    <dgm:pt modelId="{A7A440BD-C00E-4F6B-9F07-C55D1E1775F8}" type="pres">
      <dgm:prSet presAssocID="{87ED2D6D-CA37-459F-9B31-7426AFC0C87F}" presName="horz1" presStyleCnt="0"/>
      <dgm:spPr/>
    </dgm:pt>
    <dgm:pt modelId="{A6BE214C-2347-4CBD-86FB-086156BC18C0}" type="pres">
      <dgm:prSet presAssocID="{87ED2D6D-CA37-459F-9B31-7426AFC0C87F}" presName="tx1" presStyleLbl="revTx" presStyleIdx="6" presStyleCnt="8"/>
      <dgm:spPr/>
    </dgm:pt>
    <dgm:pt modelId="{B4B8D86A-0B2C-4461-A554-324FB8163BC0}" type="pres">
      <dgm:prSet presAssocID="{87ED2D6D-CA37-459F-9B31-7426AFC0C87F}" presName="vert1" presStyleCnt="0"/>
      <dgm:spPr/>
    </dgm:pt>
    <dgm:pt modelId="{9DDF61D9-BF99-49D0-B6B5-B3E2C0315C70}" type="pres">
      <dgm:prSet presAssocID="{14B4EAC9-AD4A-4611-8090-4FF82DF95B86}" presName="thickLine" presStyleLbl="alignNode1" presStyleIdx="7" presStyleCnt="8"/>
      <dgm:spPr/>
    </dgm:pt>
    <dgm:pt modelId="{149C3585-8003-4D08-B2A3-AE585F8A8B6B}" type="pres">
      <dgm:prSet presAssocID="{14B4EAC9-AD4A-4611-8090-4FF82DF95B86}" presName="horz1" presStyleCnt="0"/>
      <dgm:spPr/>
    </dgm:pt>
    <dgm:pt modelId="{6752CC48-2A56-4052-8D78-1709C7A5BF0F}" type="pres">
      <dgm:prSet presAssocID="{14B4EAC9-AD4A-4611-8090-4FF82DF95B86}" presName="tx1" presStyleLbl="revTx" presStyleIdx="7" presStyleCnt="8"/>
      <dgm:spPr/>
    </dgm:pt>
    <dgm:pt modelId="{A074516A-548E-4EF1-82DC-59E55F2E1833}" type="pres">
      <dgm:prSet presAssocID="{14B4EAC9-AD4A-4611-8090-4FF82DF95B86}" presName="vert1" presStyleCnt="0"/>
      <dgm:spPr/>
    </dgm:pt>
  </dgm:ptLst>
  <dgm:cxnLst>
    <dgm:cxn modelId="{2B5FAE01-F2C3-437C-99FF-D5B898098272}" type="presOf" srcId="{F8700E9E-1A31-44FF-B8E0-577984744508}" destId="{63E4BC17-88B0-4227-B795-C034063E6888}" srcOrd="0" destOrd="0" presId="urn:microsoft.com/office/officeart/2008/layout/LinedList"/>
    <dgm:cxn modelId="{5EA16B0E-1DBA-45D6-BDAB-5E6C4A979A02}" type="presOf" srcId="{B60EE5F8-B82E-47A3-83D0-879375C85742}" destId="{3417407D-02EB-4B58-B4C0-0B50A53136A4}" srcOrd="0" destOrd="0" presId="urn:microsoft.com/office/officeart/2008/layout/LinedList"/>
    <dgm:cxn modelId="{256D7724-72D6-4827-B50C-E824C5BAEC41}" srcId="{7F21ACFC-83E0-4736-ABC4-58EF9A99315A}" destId="{F8700E9E-1A31-44FF-B8E0-577984744508}" srcOrd="2" destOrd="0" parTransId="{63871B6B-7FC2-44D6-A97C-5689B4D736F5}" sibTransId="{294D81A3-C2E2-44A6-B51E-715E8424596E}"/>
    <dgm:cxn modelId="{F18DA12C-C114-4576-9C51-59A74770C2B9}" type="presOf" srcId="{14B4EAC9-AD4A-4611-8090-4FF82DF95B86}" destId="{6752CC48-2A56-4052-8D78-1709C7A5BF0F}" srcOrd="0" destOrd="0" presId="urn:microsoft.com/office/officeart/2008/layout/LinedList"/>
    <dgm:cxn modelId="{2356FA34-16A0-4C4A-9996-30D7B6422A12}" srcId="{7F21ACFC-83E0-4736-ABC4-58EF9A99315A}" destId="{DC215C69-854A-48F7-B283-E854434B054B}" srcOrd="4" destOrd="0" parTransId="{C6551288-733E-4D1B-80DB-F05C327E49A4}" sibTransId="{C868A2F7-F754-4BF3-A882-0531D2249185}"/>
    <dgm:cxn modelId="{40AF0D5C-DC3B-41EE-8ABC-43B4A96F9FF8}" srcId="{7F21ACFC-83E0-4736-ABC4-58EF9A99315A}" destId="{04D9DF8A-5B5D-4EC7-90C7-F7F55B0C5A1D}" srcOrd="5" destOrd="0" parTransId="{FB1F2E71-0108-4F7E-A70A-290B1E588BC1}" sibTransId="{9FEC0A5A-B438-4E20-8363-466CB9D24A7D}"/>
    <dgm:cxn modelId="{561A4A60-ABC8-48D2-89A1-F155F2169BBE}" srcId="{7F21ACFC-83E0-4736-ABC4-58EF9A99315A}" destId="{B60EE5F8-B82E-47A3-83D0-879375C85742}" srcOrd="1" destOrd="0" parTransId="{39F0BE57-F09E-42F5-A08D-5F442E47C689}" sibTransId="{EAEEE96B-F146-4954-A242-42CD4418B991}"/>
    <dgm:cxn modelId="{0D312266-1C58-49A3-9A94-8A41A2320A5D}" type="presOf" srcId="{AAD1D2C3-2408-4875-9CE4-22781CFA6BA7}" destId="{239E6EB4-36F0-48D8-88DA-FCD261209B9B}" srcOrd="0" destOrd="0" presId="urn:microsoft.com/office/officeart/2008/layout/LinedList"/>
    <dgm:cxn modelId="{F79AC96C-5950-49A1-BCE1-E712E053665C}" type="presOf" srcId="{18D181F3-1344-4A73-B67F-8BBE39080FA3}" destId="{3E63D8B9-D68E-4205-8B0E-A79EDBCB01BF}" srcOrd="0" destOrd="0" presId="urn:microsoft.com/office/officeart/2008/layout/LinedList"/>
    <dgm:cxn modelId="{50CA4A6E-40CD-4D67-82E2-825F133F87B0}" type="presOf" srcId="{87ED2D6D-CA37-459F-9B31-7426AFC0C87F}" destId="{A6BE214C-2347-4CBD-86FB-086156BC18C0}" srcOrd="0" destOrd="0" presId="urn:microsoft.com/office/officeart/2008/layout/LinedList"/>
    <dgm:cxn modelId="{2C4EB259-3CB8-4BCB-8063-A4F59E10A2F9}" type="presOf" srcId="{DC215C69-854A-48F7-B283-E854434B054B}" destId="{85DA8E7D-22D6-42DC-BCA5-22B41D7D6C90}" srcOrd="0" destOrd="0" presId="urn:microsoft.com/office/officeart/2008/layout/LinedList"/>
    <dgm:cxn modelId="{90685C5A-297A-4F21-B789-F4D958E0C702}" srcId="{7F21ACFC-83E0-4736-ABC4-58EF9A99315A}" destId="{AAD1D2C3-2408-4875-9CE4-22781CFA6BA7}" srcOrd="0" destOrd="0" parTransId="{F94CAFCC-3CBE-46B4-8E26-E5B858936FF3}" sibTransId="{BE1572FA-5C0F-44BB-80D0-F3C84128714A}"/>
    <dgm:cxn modelId="{48BE5D84-01D2-4C90-BC52-0E9EE0497DAC}" srcId="{7F21ACFC-83E0-4736-ABC4-58EF9A99315A}" destId="{18D181F3-1344-4A73-B67F-8BBE39080FA3}" srcOrd="3" destOrd="0" parTransId="{EC7BCF4E-12FE-4A57-912F-573D614B809C}" sibTransId="{E13EF2A5-41B1-420C-B3C1-8C9F34E9D646}"/>
    <dgm:cxn modelId="{67BF4B8F-E9EA-4624-A560-72D21D748D4A}" type="presOf" srcId="{04D9DF8A-5B5D-4EC7-90C7-F7F55B0C5A1D}" destId="{B0373050-3D06-42FA-B009-A5225A328A3E}" srcOrd="0" destOrd="0" presId="urn:microsoft.com/office/officeart/2008/layout/LinedList"/>
    <dgm:cxn modelId="{68153D98-ECAC-40E2-9AC2-1A70064BA09B}" type="presOf" srcId="{7F21ACFC-83E0-4736-ABC4-58EF9A99315A}" destId="{E14CD1E7-0469-4235-B09D-DE3A401A79D1}" srcOrd="0" destOrd="0" presId="urn:microsoft.com/office/officeart/2008/layout/LinedList"/>
    <dgm:cxn modelId="{035AD4B0-DF2F-4D1D-A751-5C9153B3DC59}" srcId="{7F21ACFC-83E0-4736-ABC4-58EF9A99315A}" destId="{14B4EAC9-AD4A-4611-8090-4FF82DF95B86}" srcOrd="7" destOrd="0" parTransId="{DB3607C1-F01A-4CB7-A68A-1A23C34B2A8E}" sibTransId="{A620B56B-88D7-4EB4-9A5B-F665044AAF32}"/>
    <dgm:cxn modelId="{D448F8EA-D7C7-4BE8-A569-EF2D7A142B76}" srcId="{7F21ACFC-83E0-4736-ABC4-58EF9A99315A}" destId="{87ED2D6D-CA37-459F-9B31-7426AFC0C87F}" srcOrd="6" destOrd="0" parTransId="{1BFBD0B9-58AB-4FC8-8671-C5F37D78F58C}" sibTransId="{C5C8FF43-E9E0-4078-9ED0-B9186C33A6AE}"/>
    <dgm:cxn modelId="{F140EC3F-0665-4185-8114-E1D0D5495253}" type="presParOf" srcId="{E14CD1E7-0469-4235-B09D-DE3A401A79D1}" destId="{3FEF048A-0B08-4805-9258-3D48D426972E}" srcOrd="0" destOrd="0" presId="urn:microsoft.com/office/officeart/2008/layout/LinedList"/>
    <dgm:cxn modelId="{5D7D4954-4CA6-4F99-B713-C1706AE7F62C}" type="presParOf" srcId="{E14CD1E7-0469-4235-B09D-DE3A401A79D1}" destId="{AC676463-DFE7-4EFD-A098-D9E94E285F57}" srcOrd="1" destOrd="0" presId="urn:microsoft.com/office/officeart/2008/layout/LinedList"/>
    <dgm:cxn modelId="{98EE6BDF-9690-40FE-A0FA-B8205301B203}" type="presParOf" srcId="{AC676463-DFE7-4EFD-A098-D9E94E285F57}" destId="{239E6EB4-36F0-48D8-88DA-FCD261209B9B}" srcOrd="0" destOrd="0" presId="urn:microsoft.com/office/officeart/2008/layout/LinedList"/>
    <dgm:cxn modelId="{632462AF-B964-4780-8576-41C5713D0D22}" type="presParOf" srcId="{AC676463-DFE7-4EFD-A098-D9E94E285F57}" destId="{14FCC861-7BA8-4DDE-AFC4-97C1C6EC89EC}" srcOrd="1" destOrd="0" presId="urn:microsoft.com/office/officeart/2008/layout/LinedList"/>
    <dgm:cxn modelId="{25403D76-1F87-475A-BAB0-66995D461610}" type="presParOf" srcId="{E14CD1E7-0469-4235-B09D-DE3A401A79D1}" destId="{EA3A5609-0E0E-4935-B738-16EAE997142E}" srcOrd="2" destOrd="0" presId="urn:microsoft.com/office/officeart/2008/layout/LinedList"/>
    <dgm:cxn modelId="{C681E52A-31AB-4EAA-9B8F-73454972C28E}" type="presParOf" srcId="{E14CD1E7-0469-4235-B09D-DE3A401A79D1}" destId="{56FD2CF1-83FA-456E-A55E-FC2933182359}" srcOrd="3" destOrd="0" presId="urn:microsoft.com/office/officeart/2008/layout/LinedList"/>
    <dgm:cxn modelId="{04D9B846-6E0A-415D-895F-CD29CA1C5BE8}" type="presParOf" srcId="{56FD2CF1-83FA-456E-A55E-FC2933182359}" destId="{3417407D-02EB-4B58-B4C0-0B50A53136A4}" srcOrd="0" destOrd="0" presId="urn:microsoft.com/office/officeart/2008/layout/LinedList"/>
    <dgm:cxn modelId="{26E95BD1-2DBB-4B34-822F-2A17CDA22D07}" type="presParOf" srcId="{56FD2CF1-83FA-456E-A55E-FC2933182359}" destId="{01D674EC-9726-4A46-95F3-B48B621E57EB}" srcOrd="1" destOrd="0" presId="urn:microsoft.com/office/officeart/2008/layout/LinedList"/>
    <dgm:cxn modelId="{A6A28967-2265-4965-A7B3-8F50A52E59F8}" type="presParOf" srcId="{E14CD1E7-0469-4235-B09D-DE3A401A79D1}" destId="{2D655DCB-3067-4CDD-8A6B-A0A39B4329BF}" srcOrd="4" destOrd="0" presId="urn:microsoft.com/office/officeart/2008/layout/LinedList"/>
    <dgm:cxn modelId="{D8AED1D1-7E81-437A-84C9-E206527849EE}" type="presParOf" srcId="{E14CD1E7-0469-4235-B09D-DE3A401A79D1}" destId="{06F920FE-80F1-49ED-A49A-252954DAE0EE}" srcOrd="5" destOrd="0" presId="urn:microsoft.com/office/officeart/2008/layout/LinedList"/>
    <dgm:cxn modelId="{C7727CC2-9B05-40A9-BED5-FB1210DD8A51}" type="presParOf" srcId="{06F920FE-80F1-49ED-A49A-252954DAE0EE}" destId="{63E4BC17-88B0-4227-B795-C034063E6888}" srcOrd="0" destOrd="0" presId="urn:microsoft.com/office/officeart/2008/layout/LinedList"/>
    <dgm:cxn modelId="{3E023F81-375C-46B7-AFB8-160A7DB0358D}" type="presParOf" srcId="{06F920FE-80F1-49ED-A49A-252954DAE0EE}" destId="{37BA3994-050E-4FBA-BAE6-C4AE2B5320E0}" srcOrd="1" destOrd="0" presId="urn:microsoft.com/office/officeart/2008/layout/LinedList"/>
    <dgm:cxn modelId="{E8D01CF9-1C40-4E09-8AE4-B37D06196F0B}" type="presParOf" srcId="{E14CD1E7-0469-4235-B09D-DE3A401A79D1}" destId="{1664E96A-8229-40BD-8569-003EB3B7D5B2}" srcOrd="6" destOrd="0" presId="urn:microsoft.com/office/officeart/2008/layout/LinedList"/>
    <dgm:cxn modelId="{3EC246A4-9028-41B7-AEB2-5D743CCB974E}" type="presParOf" srcId="{E14CD1E7-0469-4235-B09D-DE3A401A79D1}" destId="{7AEFA933-1023-46E7-94D5-FE5B4CD522BF}" srcOrd="7" destOrd="0" presId="urn:microsoft.com/office/officeart/2008/layout/LinedList"/>
    <dgm:cxn modelId="{4AC8BE33-44F8-4CF3-B0BE-6E1F091C9672}" type="presParOf" srcId="{7AEFA933-1023-46E7-94D5-FE5B4CD522BF}" destId="{3E63D8B9-D68E-4205-8B0E-A79EDBCB01BF}" srcOrd="0" destOrd="0" presId="urn:microsoft.com/office/officeart/2008/layout/LinedList"/>
    <dgm:cxn modelId="{1A98FA7F-2C98-4943-B46F-CEDECBF1360B}" type="presParOf" srcId="{7AEFA933-1023-46E7-94D5-FE5B4CD522BF}" destId="{EE538309-D497-45A6-A216-E57ACD15362A}" srcOrd="1" destOrd="0" presId="urn:microsoft.com/office/officeart/2008/layout/LinedList"/>
    <dgm:cxn modelId="{F7532D8A-385C-4261-AF5E-35D58B5A0499}" type="presParOf" srcId="{E14CD1E7-0469-4235-B09D-DE3A401A79D1}" destId="{BACBD4AC-BD89-4C68-9D81-5F4037DB8EA2}" srcOrd="8" destOrd="0" presId="urn:microsoft.com/office/officeart/2008/layout/LinedList"/>
    <dgm:cxn modelId="{B87D9E13-C5FA-4609-ABCA-87A493FE7AE8}" type="presParOf" srcId="{E14CD1E7-0469-4235-B09D-DE3A401A79D1}" destId="{C3C5FFFE-C900-43FC-BBE3-258088D59F64}" srcOrd="9" destOrd="0" presId="urn:microsoft.com/office/officeart/2008/layout/LinedList"/>
    <dgm:cxn modelId="{D7E40FD9-415F-468A-8FD9-CB3FD22C865C}" type="presParOf" srcId="{C3C5FFFE-C900-43FC-BBE3-258088D59F64}" destId="{85DA8E7D-22D6-42DC-BCA5-22B41D7D6C90}" srcOrd="0" destOrd="0" presId="urn:microsoft.com/office/officeart/2008/layout/LinedList"/>
    <dgm:cxn modelId="{B014D7DE-90E6-487B-A851-F1FF0D4B4FEB}" type="presParOf" srcId="{C3C5FFFE-C900-43FC-BBE3-258088D59F64}" destId="{3769F1A5-C532-4D61-B4B9-69FC38BDDC26}" srcOrd="1" destOrd="0" presId="urn:microsoft.com/office/officeart/2008/layout/LinedList"/>
    <dgm:cxn modelId="{A8E4AF7D-CD01-4C44-988A-A9AFC6BD0DAC}" type="presParOf" srcId="{E14CD1E7-0469-4235-B09D-DE3A401A79D1}" destId="{DA15790B-0BBF-4583-96AD-A631E4F0E59A}" srcOrd="10" destOrd="0" presId="urn:microsoft.com/office/officeart/2008/layout/LinedList"/>
    <dgm:cxn modelId="{9B2931EE-96BE-4203-8F7D-DDBB5D413E47}" type="presParOf" srcId="{E14CD1E7-0469-4235-B09D-DE3A401A79D1}" destId="{DE95AEBA-F149-451C-95EE-528526A95824}" srcOrd="11" destOrd="0" presId="urn:microsoft.com/office/officeart/2008/layout/LinedList"/>
    <dgm:cxn modelId="{EB286405-53E1-4772-A7AA-332B77695CF2}" type="presParOf" srcId="{DE95AEBA-F149-451C-95EE-528526A95824}" destId="{B0373050-3D06-42FA-B009-A5225A328A3E}" srcOrd="0" destOrd="0" presId="urn:microsoft.com/office/officeart/2008/layout/LinedList"/>
    <dgm:cxn modelId="{365A304F-D70C-4D1E-A565-D7A7C6CD5AC6}" type="presParOf" srcId="{DE95AEBA-F149-451C-95EE-528526A95824}" destId="{352B728D-C2A3-44C0-A69B-8555E1E4366C}" srcOrd="1" destOrd="0" presId="urn:microsoft.com/office/officeart/2008/layout/LinedList"/>
    <dgm:cxn modelId="{AE7ADBDD-D7B1-4D46-B93E-36F687D4A28F}" type="presParOf" srcId="{E14CD1E7-0469-4235-B09D-DE3A401A79D1}" destId="{8D67C3E3-E877-48F6-9C1F-1B91EFE555C6}" srcOrd="12" destOrd="0" presId="urn:microsoft.com/office/officeart/2008/layout/LinedList"/>
    <dgm:cxn modelId="{DBE37FAB-1A46-4DF3-8344-55202E8A7088}" type="presParOf" srcId="{E14CD1E7-0469-4235-B09D-DE3A401A79D1}" destId="{A7A440BD-C00E-4F6B-9F07-C55D1E1775F8}" srcOrd="13" destOrd="0" presId="urn:microsoft.com/office/officeart/2008/layout/LinedList"/>
    <dgm:cxn modelId="{CF51D0DA-8DC4-4B52-A7F1-08F665EA1406}" type="presParOf" srcId="{A7A440BD-C00E-4F6B-9F07-C55D1E1775F8}" destId="{A6BE214C-2347-4CBD-86FB-086156BC18C0}" srcOrd="0" destOrd="0" presId="urn:microsoft.com/office/officeart/2008/layout/LinedList"/>
    <dgm:cxn modelId="{8AF1609D-C06E-4A7B-89C5-16CBAAB3F740}" type="presParOf" srcId="{A7A440BD-C00E-4F6B-9F07-C55D1E1775F8}" destId="{B4B8D86A-0B2C-4461-A554-324FB8163BC0}" srcOrd="1" destOrd="0" presId="urn:microsoft.com/office/officeart/2008/layout/LinedList"/>
    <dgm:cxn modelId="{B39598AA-A792-4EA5-9E37-DC4B1FA553E3}" type="presParOf" srcId="{E14CD1E7-0469-4235-B09D-DE3A401A79D1}" destId="{9DDF61D9-BF99-49D0-B6B5-B3E2C0315C70}" srcOrd="14" destOrd="0" presId="urn:microsoft.com/office/officeart/2008/layout/LinedList"/>
    <dgm:cxn modelId="{17471CA1-9FA7-4822-A717-3F1E92CA5041}" type="presParOf" srcId="{E14CD1E7-0469-4235-B09D-DE3A401A79D1}" destId="{149C3585-8003-4D08-B2A3-AE585F8A8B6B}" srcOrd="15" destOrd="0" presId="urn:microsoft.com/office/officeart/2008/layout/LinedList"/>
    <dgm:cxn modelId="{C2B6F10A-EEC2-4F11-8275-7EFAF7DDF414}" type="presParOf" srcId="{149C3585-8003-4D08-B2A3-AE585F8A8B6B}" destId="{6752CC48-2A56-4052-8D78-1709C7A5BF0F}" srcOrd="0" destOrd="0" presId="urn:microsoft.com/office/officeart/2008/layout/LinedList"/>
    <dgm:cxn modelId="{7C5A3A8D-476E-4692-B826-A326F4CFBBA7}" type="presParOf" srcId="{149C3585-8003-4D08-B2A3-AE585F8A8B6B}" destId="{A074516A-548E-4EF1-82DC-59E55F2E1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250B8-5FE4-454B-97AC-34D76FA29AD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84E1EB-FA7D-44BF-BE5C-A37BD89876D6}">
      <dgm:prSet/>
      <dgm:spPr/>
      <dgm:t>
        <a:bodyPr/>
        <a:lstStyle/>
        <a:p>
          <a:r>
            <a:rPr lang="en-US"/>
            <a:t>● Phishing pages generated by Zphisher are visually</a:t>
          </a:r>
        </a:p>
      </dgm:t>
    </dgm:pt>
    <dgm:pt modelId="{9828709A-4F85-4887-ACE4-2187728ABF62}" type="parTrans" cxnId="{0DAF0C54-D849-469B-BEB4-612F7A5BECD0}">
      <dgm:prSet/>
      <dgm:spPr/>
      <dgm:t>
        <a:bodyPr/>
        <a:lstStyle/>
        <a:p>
          <a:endParaRPr lang="en-US"/>
        </a:p>
      </dgm:t>
    </dgm:pt>
    <dgm:pt modelId="{885B72DC-4C12-418C-8584-935B49316939}" type="sibTrans" cxnId="{0DAF0C54-D849-469B-BEB4-612F7A5BECD0}">
      <dgm:prSet/>
      <dgm:spPr/>
      <dgm:t>
        <a:bodyPr/>
        <a:lstStyle/>
        <a:p>
          <a:endParaRPr lang="en-US"/>
        </a:p>
      </dgm:t>
    </dgm:pt>
    <dgm:pt modelId="{68F77933-AD18-477A-A82B-757DE433AB78}">
      <dgm:prSet/>
      <dgm:spPr/>
      <dgm:t>
        <a:bodyPr/>
        <a:lstStyle/>
        <a:p>
          <a:r>
            <a:rPr lang="en-US"/>
            <a:t>convincing and closely mimic real login pages.</a:t>
          </a:r>
        </a:p>
      </dgm:t>
    </dgm:pt>
    <dgm:pt modelId="{438E4F25-AE9A-4478-9E5E-467C7B26AA3B}" type="parTrans" cxnId="{3FB70663-543D-4EDD-9877-8BE87F75FEE7}">
      <dgm:prSet/>
      <dgm:spPr/>
      <dgm:t>
        <a:bodyPr/>
        <a:lstStyle/>
        <a:p>
          <a:endParaRPr lang="en-US"/>
        </a:p>
      </dgm:t>
    </dgm:pt>
    <dgm:pt modelId="{66C3E29B-6CC1-488C-B41A-EF5EBB034267}" type="sibTrans" cxnId="{3FB70663-543D-4EDD-9877-8BE87F75FEE7}">
      <dgm:prSet/>
      <dgm:spPr/>
      <dgm:t>
        <a:bodyPr/>
        <a:lstStyle/>
        <a:p>
          <a:endParaRPr lang="en-US"/>
        </a:p>
      </dgm:t>
    </dgm:pt>
    <dgm:pt modelId="{710C33EB-F644-49E9-B1B4-351BA8161170}">
      <dgm:prSet/>
      <dgm:spPr/>
      <dgm:t>
        <a:bodyPr/>
        <a:lstStyle/>
        <a:p>
          <a:r>
            <a:rPr lang="en-US"/>
            <a:t>● A user with low awareness or without security</a:t>
          </a:r>
        </a:p>
      </dgm:t>
    </dgm:pt>
    <dgm:pt modelId="{D016B26B-B012-4D0F-87D3-8E1B11C02876}" type="parTrans" cxnId="{376F756F-418C-4615-AE1C-AB8DC7D89AFB}">
      <dgm:prSet/>
      <dgm:spPr/>
      <dgm:t>
        <a:bodyPr/>
        <a:lstStyle/>
        <a:p>
          <a:endParaRPr lang="en-US"/>
        </a:p>
      </dgm:t>
    </dgm:pt>
    <dgm:pt modelId="{61B6F2F7-5F97-438A-9BEE-0917670CB907}" type="sibTrans" cxnId="{376F756F-418C-4615-AE1C-AB8DC7D89AFB}">
      <dgm:prSet/>
      <dgm:spPr/>
      <dgm:t>
        <a:bodyPr/>
        <a:lstStyle/>
        <a:p>
          <a:endParaRPr lang="en-US"/>
        </a:p>
      </dgm:t>
    </dgm:pt>
    <dgm:pt modelId="{FC379E84-D659-417E-B092-267ED1642FF6}">
      <dgm:prSet/>
      <dgm:spPr/>
      <dgm:t>
        <a:bodyPr/>
        <a:lstStyle/>
        <a:p>
          <a:r>
            <a:rPr lang="en-US"/>
            <a:t>protections could be tricked into giving up</a:t>
          </a:r>
        </a:p>
      </dgm:t>
    </dgm:pt>
    <dgm:pt modelId="{2922B240-5BE8-4F97-A965-C9ABE5C03F8B}" type="parTrans" cxnId="{6245276C-B682-46EE-85E7-0086BB510985}">
      <dgm:prSet/>
      <dgm:spPr/>
      <dgm:t>
        <a:bodyPr/>
        <a:lstStyle/>
        <a:p>
          <a:endParaRPr lang="en-US"/>
        </a:p>
      </dgm:t>
    </dgm:pt>
    <dgm:pt modelId="{FC9F664C-202E-481C-90B4-57D4628AF852}" type="sibTrans" cxnId="{6245276C-B682-46EE-85E7-0086BB510985}">
      <dgm:prSet/>
      <dgm:spPr/>
      <dgm:t>
        <a:bodyPr/>
        <a:lstStyle/>
        <a:p>
          <a:endParaRPr lang="en-US"/>
        </a:p>
      </dgm:t>
    </dgm:pt>
    <dgm:pt modelId="{53EC7D89-4D39-4D74-98C3-CA807AA50A27}">
      <dgm:prSet/>
      <dgm:spPr/>
      <dgm:t>
        <a:bodyPr/>
        <a:lstStyle/>
        <a:p>
          <a:r>
            <a:rPr lang="en-US"/>
            <a:t>credentials.</a:t>
          </a:r>
        </a:p>
      </dgm:t>
    </dgm:pt>
    <dgm:pt modelId="{EF2A6036-9CEB-4A40-91CA-455644E6D550}" type="parTrans" cxnId="{EE51C194-C558-4701-987E-B14DFF617DE8}">
      <dgm:prSet/>
      <dgm:spPr/>
      <dgm:t>
        <a:bodyPr/>
        <a:lstStyle/>
        <a:p>
          <a:endParaRPr lang="en-US"/>
        </a:p>
      </dgm:t>
    </dgm:pt>
    <dgm:pt modelId="{CBD043AE-03D5-4F8E-9A4B-895479E805B4}" type="sibTrans" cxnId="{EE51C194-C558-4701-987E-B14DFF617DE8}">
      <dgm:prSet/>
      <dgm:spPr/>
      <dgm:t>
        <a:bodyPr/>
        <a:lstStyle/>
        <a:p>
          <a:endParaRPr lang="en-US"/>
        </a:p>
      </dgm:t>
    </dgm:pt>
    <dgm:pt modelId="{C47D5ACE-6EFA-4A33-A34F-8B04557CE791}">
      <dgm:prSet/>
      <dgm:spPr/>
      <dgm:t>
        <a:bodyPr/>
        <a:lstStyle/>
        <a:p>
          <a:r>
            <a:rPr lang="en-US"/>
            <a:t>● Tools like Zphisher demonstrate how easily social</a:t>
          </a:r>
        </a:p>
      </dgm:t>
    </dgm:pt>
    <dgm:pt modelId="{A3AE797D-77C7-4C15-B8CB-56722D8DE295}" type="parTrans" cxnId="{B41F28DF-DF85-48E0-9274-412949C9D974}">
      <dgm:prSet/>
      <dgm:spPr/>
      <dgm:t>
        <a:bodyPr/>
        <a:lstStyle/>
        <a:p>
          <a:endParaRPr lang="en-US"/>
        </a:p>
      </dgm:t>
    </dgm:pt>
    <dgm:pt modelId="{6D7A72D9-A2E7-4627-B092-E7EEA59F548F}" type="sibTrans" cxnId="{B41F28DF-DF85-48E0-9274-412949C9D974}">
      <dgm:prSet/>
      <dgm:spPr/>
      <dgm:t>
        <a:bodyPr/>
        <a:lstStyle/>
        <a:p>
          <a:endParaRPr lang="en-US"/>
        </a:p>
      </dgm:t>
    </dgm:pt>
    <dgm:pt modelId="{0E24D977-6ED1-47BB-8CFE-C4F8E97FFDAA}">
      <dgm:prSet/>
      <dgm:spPr/>
      <dgm:t>
        <a:bodyPr/>
        <a:lstStyle/>
        <a:p>
          <a:r>
            <a:rPr lang="en-US"/>
            <a:t>engineering can bypass technical defenses.</a:t>
          </a:r>
        </a:p>
      </dgm:t>
    </dgm:pt>
    <dgm:pt modelId="{620CC713-F70E-4A73-995B-61B421D92C32}" type="parTrans" cxnId="{800C5C75-E40E-49D6-93A4-523EB3C94589}">
      <dgm:prSet/>
      <dgm:spPr/>
      <dgm:t>
        <a:bodyPr/>
        <a:lstStyle/>
        <a:p>
          <a:endParaRPr lang="en-US"/>
        </a:p>
      </dgm:t>
    </dgm:pt>
    <dgm:pt modelId="{38D5719E-E6F7-42AB-ADFB-12D8C9141F45}" type="sibTrans" cxnId="{800C5C75-E40E-49D6-93A4-523EB3C94589}">
      <dgm:prSet/>
      <dgm:spPr/>
      <dgm:t>
        <a:bodyPr/>
        <a:lstStyle/>
        <a:p>
          <a:endParaRPr lang="en-US"/>
        </a:p>
      </dgm:t>
    </dgm:pt>
    <dgm:pt modelId="{3FB35631-CEC6-41B8-9732-18129B03FDF1}" type="pres">
      <dgm:prSet presAssocID="{011250B8-5FE4-454B-97AC-34D76FA29AD0}" presName="linear" presStyleCnt="0">
        <dgm:presLayoutVars>
          <dgm:animLvl val="lvl"/>
          <dgm:resizeHandles val="exact"/>
        </dgm:presLayoutVars>
      </dgm:prSet>
      <dgm:spPr/>
    </dgm:pt>
    <dgm:pt modelId="{85BF7159-444C-4976-9E02-239E39196B42}" type="pres">
      <dgm:prSet presAssocID="{5684E1EB-FA7D-44BF-BE5C-A37BD89876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5099AD4-57BD-4B1F-B266-BB76B2CDC4EE}" type="pres">
      <dgm:prSet presAssocID="{885B72DC-4C12-418C-8584-935B49316939}" presName="spacer" presStyleCnt="0"/>
      <dgm:spPr/>
    </dgm:pt>
    <dgm:pt modelId="{D0360F6E-0D49-4441-BA0B-C89AF0B1943A}" type="pres">
      <dgm:prSet presAssocID="{68F77933-AD18-477A-A82B-757DE433AB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675EBD1-663A-4BEA-BC60-589B1670D549}" type="pres">
      <dgm:prSet presAssocID="{66C3E29B-6CC1-488C-B41A-EF5EBB034267}" presName="spacer" presStyleCnt="0"/>
      <dgm:spPr/>
    </dgm:pt>
    <dgm:pt modelId="{6DE0CC86-F15E-44BB-9690-DB923F7EB5A0}" type="pres">
      <dgm:prSet presAssocID="{710C33EB-F644-49E9-B1B4-351BA816117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74FBAD1-072D-443E-A589-44FD991C026D}" type="pres">
      <dgm:prSet presAssocID="{61B6F2F7-5F97-438A-9BEE-0917670CB907}" presName="spacer" presStyleCnt="0"/>
      <dgm:spPr/>
    </dgm:pt>
    <dgm:pt modelId="{3D7F7858-E271-45BD-A45C-086E9ACFFD64}" type="pres">
      <dgm:prSet presAssocID="{FC379E84-D659-417E-B092-267ED1642FF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384DDAD-59D2-486E-A68C-FE35CF7381AF}" type="pres">
      <dgm:prSet presAssocID="{FC9F664C-202E-481C-90B4-57D4628AF852}" presName="spacer" presStyleCnt="0"/>
      <dgm:spPr/>
    </dgm:pt>
    <dgm:pt modelId="{3AF5A3C0-0D7C-456A-B11F-6752C08F3581}" type="pres">
      <dgm:prSet presAssocID="{53EC7D89-4D39-4D74-98C3-CA807AA50A2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52AEDC1-007D-4EA5-B3A9-E6EA593A2FAF}" type="pres">
      <dgm:prSet presAssocID="{CBD043AE-03D5-4F8E-9A4B-895479E805B4}" presName="spacer" presStyleCnt="0"/>
      <dgm:spPr/>
    </dgm:pt>
    <dgm:pt modelId="{37B07D84-5CF9-4711-AAEC-56FDEA8336A3}" type="pres">
      <dgm:prSet presAssocID="{C47D5ACE-6EFA-4A33-A34F-8B04557CE79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A99A6C-ECF0-46CC-8272-EA8F899C4A96}" type="pres">
      <dgm:prSet presAssocID="{6D7A72D9-A2E7-4627-B092-E7EEA59F548F}" presName="spacer" presStyleCnt="0"/>
      <dgm:spPr/>
    </dgm:pt>
    <dgm:pt modelId="{B2D14284-2A87-4857-9839-9EEE7BA658DB}" type="pres">
      <dgm:prSet presAssocID="{0E24D977-6ED1-47BB-8CFE-C4F8E97FFDA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7D0A702-3AC6-49C6-8392-1B654AF37996}" type="presOf" srcId="{5684E1EB-FA7D-44BF-BE5C-A37BD89876D6}" destId="{85BF7159-444C-4976-9E02-239E39196B42}" srcOrd="0" destOrd="0" presId="urn:microsoft.com/office/officeart/2005/8/layout/vList2"/>
    <dgm:cxn modelId="{B902120B-A820-40D7-8346-5162AE13DF3F}" type="presOf" srcId="{53EC7D89-4D39-4D74-98C3-CA807AA50A27}" destId="{3AF5A3C0-0D7C-456A-B11F-6752C08F3581}" srcOrd="0" destOrd="0" presId="urn:microsoft.com/office/officeart/2005/8/layout/vList2"/>
    <dgm:cxn modelId="{017CF83D-0ACF-4DD8-A829-6C8F9C385FB0}" type="presOf" srcId="{011250B8-5FE4-454B-97AC-34D76FA29AD0}" destId="{3FB35631-CEC6-41B8-9732-18129B03FDF1}" srcOrd="0" destOrd="0" presId="urn:microsoft.com/office/officeart/2005/8/layout/vList2"/>
    <dgm:cxn modelId="{9B64E661-7531-43E5-8111-F86826D08351}" type="presOf" srcId="{0E24D977-6ED1-47BB-8CFE-C4F8E97FFDAA}" destId="{B2D14284-2A87-4857-9839-9EEE7BA658DB}" srcOrd="0" destOrd="0" presId="urn:microsoft.com/office/officeart/2005/8/layout/vList2"/>
    <dgm:cxn modelId="{3FB70663-543D-4EDD-9877-8BE87F75FEE7}" srcId="{011250B8-5FE4-454B-97AC-34D76FA29AD0}" destId="{68F77933-AD18-477A-A82B-757DE433AB78}" srcOrd="1" destOrd="0" parTransId="{438E4F25-AE9A-4478-9E5E-467C7B26AA3B}" sibTransId="{66C3E29B-6CC1-488C-B41A-EF5EBB034267}"/>
    <dgm:cxn modelId="{51602C46-DBE1-414B-B22D-8A56599F66D4}" type="presOf" srcId="{FC379E84-D659-417E-B092-267ED1642FF6}" destId="{3D7F7858-E271-45BD-A45C-086E9ACFFD64}" srcOrd="0" destOrd="0" presId="urn:microsoft.com/office/officeart/2005/8/layout/vList2"/>
    <dgm:cxn modelId="{6245276C-B682-46EE-85E7-0086BB510985}" srcId="{011250B8-5FE4-454B-97AC-34D76FA29AD0}" destId="{FC379E84-D659-417E-B092-267ED1642FF6}" srcOrd="3" destOrd="0" parTransId="{2922B240-5BE8-4F97-A965-C9ABE5C03F8B}" sibTransId="{FC9F664C-202E-481C-90B4-57D4628AF852}"/>
    <dgm:cxn modelId="{4EDB404C-D76C-43ED-891F-452AA06B93B6}" type="presOf" srcId="{710C33EB-F644-49E9-B1B4-351BA8161170}" destId="{6DE0CC86-F15E-44BB-9690-DB923F7EB5A0}" srcOrd="0" destOrd="0" presId="urn:microsoft.com/office/officeart/2005/8/layout/vList2"/>
    <dgm:cxn modelId="{376F756F-418C-4615-AE1C-AB8DC7D89AFB}" srcId="{011250B8-5FE4-454B-97AC-34D76FA29AD0}" destId="{710C33EB-F644-49E9-B1B4-351BA8161170}" srcOrd="2" destOrd="0" parTransId="{D016B26B-B012-4D0F-87D3-8E1B11C02876}" sibTransId="{61B6F2F7-5F97-438A-9BEE-0917670CB907}"/>
    <dgm:cxn modelId="{6A23BB4F-E2C0-4F2D-8087-2BBB27125B06}" type="presOf" srcId="{68F77933-AD18-477A-A82B-757DE433AB78}" destId="{D0360F6E-0D49-4441-BA0B-C89AF0B1943A}" srcOrd="0" destOrd="0" presId="urn:microsoft.com/office/officeart/2005/8/layout/vList2"/>
    <dgm:cxn modelId="{0DAF0C54-D849-469B-BEB4-612F7A5BECD0}" srcId="{011250B8-5FE4-454B-97AC-34D76FA29AD0}" destId="{5684E1EB-FA7D-44BF-BE5C-A37BD89876D6}" srcOrd="0" destOrd="0" parTransId="{9828709A-4F85-4887-ACE4-2187728ABF62}" sibTransId="{885B72DC-4C12-418C-8584-935B49316939}"/>
    <dgm:cxn modelId="{800C5C75-E40E-49D6-93A4-523EB3C94589}" srcId="{011250B8-5FE4-454B-97AC-34D76FA29AD0}" destId="{0E24D977-6ED1-47BB-8CFE-C4F8E97FFDAA}" srcOrd="6" destOrd="0" parTransId="{620CC713-F70E-4A73-995B-61B421D92C32}" sibTransId="{38D5719E-E6F7-42AB-ADFB-12D8C9141F45}"/>
    <dgm:cxn modelId="{42A47F87-D3C4-42DF-B743-ADA231E86B9A}" type="presOf" srcId="{C47D5ACE-6EFA-4A33-A34F-8B04557CE791}" destId="{37B07D84-5CF9-4711-AAEC-56FDEA8336A3}" srcOrd="0" destOrd="0" presId="urn:microsoft.com/office/officeart/2005/8/layout/vList2"/>
    <dgm:cxn modelId="{EE51C194-C558-4701-987E-B14DFF617DE8}" srcId="{011250B8-5FE4-454B-97AC-34D76FA29AD0}" destId="{53EC7D89-4D39-4D74-98C3-CA807AA50A27}" srcOrd="4" destOrd="0" parTransId="{EF2A6036-9CEB-4A40-91CA-455644E6D550}" sibTransId="{CBD043AE-03D5-4F8E-9A4B-895479E805B4}"/>
    <dgm:cxn modelId="{B41F28DF-DF85-48E0-9274-412949C9D974}" srcId="{011250B8-5FE4-454B-97AC-34D76FA29AD0}" destId="{C47D5ACE-6EFA-4A33-A34F-8B04557CE791}" srcOrd="5" destOrd="0" parTransId="{A3AE797D-77C7-4C15-B8CB-56722D8DE295}" sibTransId="{6D7A72D9-A2E7-4627-B092-E7EEA59F548F}"/>
    <dgm:cxn modelId="{747673D3-2311-4EF8-86C7-8127D99414AE}" type="presParOf" srcId="{3FB35631-CEC6-41B8-9732-18129B03FDF1}" destId="{85BF7159-444C-4976-9E02-239E39196B42}" srcOrd="0" destOrd="0" presId="urn:microsoft.com/office/officeart/2005/8/layout/vList2"/>
    <dgm:cxn modelId="{AF61EC98-059E-4A38-B5E9-3EB27754648C}" type="presParOf" srcId="{3FB35631-CEC6-41B8-9732-18129B03FDF1}" destId="{E5099AD4-57BD-4B1F-B266-BB76B2CDC4EE}" srcOrd="1" destOrd="0" presId="urn:microsoft.com/office/officeart/2005/8/layout/vList2"/>
    <dgm:cxn modelId="{03AAB1CD-0D3E-4B75-A7C0-CB09B90562F8}" type="presParOf" srcId="{3FB35631-CEC6-41B8-9732-18129B03FDF1}" destId="{D0360F6E-0D49-4441-BA0B-C89AF0B1943A}" srcOrd="2" destOrd="0" presId="urn:microsoft.com/office/officeart/2005/8/layout/vList2"/>
    <dgm:cxn modelId="{5A07C9D5-5A73-4987-AA80-58A892BD7707}" type="presParOf" srcId="{3FB35631-CEC6-41B8-9732-18129B03FDF1}" destId="{E675EBD1-663A-4BEA-BC60-589B1670D549}" srcOrd="3" destOrd="0" presId="urn:microsoft.com/office/officeart/2005/8/layout/vList2"/>
    <dgm:cxn modelId="{BC0BF72F-6D9E-485B-817B-88601D145D05}" type="presParOf" srcId="{3FB35631-CEC6-41B8-9732-18129B03FDF1}" destId="{6DE0CC86-F15E-44BB-9690-DB923F7EB5A0}" srcOrd="4" destOrd="0" presId="urn:microsoft.com/office/officeart/2005/8/layout/vList2"/>
    <dgm:cxn modelId="{504C45A1-1AB3-4E85-B38D-6815199F6261}" type="presParOf" srcId="{3FB35631-CEC6-41B8-9732-18129B03FDF1}" destId="{C74FBAD1-072D-443E-A589-44FD991C026D}" srcOrd="5" destOrd="0" presId="urn:microsoft.com/office/officeart/2005/8/layout/vList2"/>
    <dgm:cxn modelId="{44527CF9-B817-4B64-8190-446EA7C8D0D5}" type="presParOf" srcId="{3FB35631-CEC6-41B8-9732-18129B03FDF1}" destId="{3D7F7858-E271-45BD-A45C-086E9ACFFD64}" srcOrd="6" destOrd="0" presId="urn:microsoft.com/office/officeart/2005/8/layout/vList2"/>
    <dgm:cxn modelId="{EC62982C-D15C-42F9-91F0-B7BB816F0F96}" type="presParOf" srcId="{3FB35631-CEC6-41B8-9732-18129B03FDF1}" destId="{B384DDAD-59D2-486E-A68C-FE35CF7381AF}" srcOrd="7" destOrd="0" presId="urn:microsoft.com/office/officeart/2005/8/layout/vList2"/>
    <dgm:cxn modelId="{3FCE2474-26D2-4792-B34B-DA01D24D8ED4}" type="presParOf" srcId="{3FB35631-CEC6-41B8-9732-18129B03FDF1}" destId="{3AF5A3C0-0D7C-456A-B11F-6752C08F3581}" srcOrd="8" destOrd="0" presId="urn:microsoft.com/office/officeart/2005/8/layout/vList2"/>
    <dgm:cxn modelId="{5518B7D0-134E-49ED-B706-A9157ECFF292}" type="presParOf" srcId="{3FB35631-CEC6-41B8-9732-18129B03FDF1}" destId="{352AEDC1-007D-4EA5-B3A9-E6EA593A2FAF}" srcOrd="9" destOrd="0" presId="urn:microsoft.com/office/officeart/2005/8/layout/vList2"/>
    <dgm:cxn modelId="{62B802C1-E585-4E6F-B247-56E43C6033DC}" type="presParOf" srcId="{3FB35631-CEC6-41B8-9732-18129B03FDF1}" destId="{37B07D84-5CF9-4711-AAEC-56FDEA8336A3}" srcOrd="10" destOrd="0" presId="urn:microsoft.com/office/officeart/2005/8/layout/vList2"/>
    <dgm:cxn modelId="{ECA1E4C5-C104-499A-87FE-0F5BD27E161F}" type="presParOf" srcId="{3FB35631-CEC6-41B8-9732-18129B03FDF1}" destId="{7DA99A6C-ECF0-46CC-8272-EA8F899C4A96}" srcOrd="11" destOrd="0" presId="urn:microsoft.com/office/officeart/2005/8/layout/vList2"/>
    <dgm:cxn modelId="{CB2F5E85-6E39-4D54-B151-24003FD6D9AE}" type="presParOf" srcId="{3FB35631-CEC6-41B8-9732-18129B03FDF1}" destId="{B2D14284-2A87-4857-9839-9EEE7BA658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F048A-0B08-4805-9258-3D48D426972E}">
      <dsp:nvSpPr>
        <dsp:cNvPr id="0" name=""/>
        <dsp:cNvSpPr/>
      </dsp:nvSpPr>
      <dsp:spPr>
        <a:xfrm>
          <a:off x="0" y="0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E6EB4-36F0-48D8-88DA-FCD261209B9B}">
      <dsp:nvSpPr>
        <dsp:cNvPr id="0" name=""/>
        <dsp:cNvSpPr/>
      </dsp:nvSpPr>
      <dsp:spPr>
        <a:xfrm>
          <a:off x="0" y="0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Phishing works because it exploits</a:t>
          </a:r>
        </a:p>
      </dsp:txBody>
      <dsp:txXfrm>
        <a:off x="0" y="0"/>
        <a:ext cx="7485413" cy="306585"/>
      </dsp:txXfrm>
    </dsp:sp>
    <dsp:sp modelId="{EA3A5609-0E0E-4935-B738-16EAE997142E}">
      <dsp:nvSpPr>
        <dsp:cNvPr id="0" name=""/>
        <dsp:cNvSpPr/>
      </dsp:nvSpPr>
      <dsp:spPr>
        <a:xfrm>
          <a:off x="0" y="306585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17407D-02EB-4B58-B4C0-0B50A53136A4}">
      <dsp:nvSpPr>
        <dsp:cNvPr id="0" name=""/>
        <dsp:cNvSpPr/>
      </dsp:nvSpPr>
      <dsp:spPr>
        <a:xfrm>
          <a:off x="0" y="306585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human psychology—people tend to trust</a:t>
          </a:r>
        </a:p>
      </dsp:txBody>
      <dsp:txXfrm>
        <a:off x="0" y="306585"/>
        <a:ext cx="7485413" cy="306585"/>
      </dsp:txXfrm>
    </dsp:sp>
    <dsp:sp modelId="{2D655DCB-3067-4CDD-8A6B-A0A39B4329BF}">
      <dsp:nvSpPr>
        <dsp:cNvPr id="0" name=""/>
        <dsp:cNvSpPr/>
      </dsp:nvSpPr>
      <dsp:spPr>
        <a:xfrm>
          <a:off x="0" y="613171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4BC17-88B0-4227-B795-C034063E6888}">
      <dsp:nvSpPr>
        <dsp:cNvPr id="0" name=""/>
        <dsp:cNvSpPr/>
      </dsp:nvSpPr>
      <dsp:spPr>
        <a:xfrm>
          <a:off x="0" y="613171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familiar logos, urgent messages, and</a:t>
          </a:r>
        </a:p>
      </dsp:txBody>
      <dsp:txXfrm>
        <a:off x="0" y="613171"/>
        <a:ext cx="7485413" cy="306585"/>
      </dsp:txXfrm>
    </dsp:sp>
    <dsp:sp modelId="{1664E96A-8229-40BD-8569-003EB3B7D5B2}">
      <dsp:nvSpPr>
        <dsp:cNvPr id="0" name=""/>
        <dsp:cNvSpPr/>
      </dsp:nvSpPr>
      <dsp:spPr>
        <a:xfrm>
          <a:off x="0" y="919757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3D8B9-D68E-4205-8B0E-A79EDBCB01BF}">
      <dsp:nvSpPr>
        <dsp:cNvPr id="0" name=""/>
        <dsp:cNvSpPr/>
      </dsp:nvSpPr>
      <dsp:spPr>
        <a:xfrm>
          <a:off x="0" y="919757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official-looking emails or websites.</a:t>
          </a:r>
        </a:p>
      </dsp:txBody>
      <dsp:txXfrm>
        <a:off x="0" y="919757"/>
        <a:ext cx="7485413" cy="306585"/>
      </dsp:txXfrm>
    </dsp:sp>
    <dsp:sp modelId="{BACBD4AC-BD89-4C68-9D81-5F4037DB8EA2}">
      <dsp:nvSpPr>
        <dsp:cNvPr id="0" name=""/>
        <dsp:cNvSpPr/>
      </dsp:nvSpPr>
      <dsp:spPr>
        <a:xfrm>
          <a:off x="0" y="1226343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DA8E7D-22D6-42DC-BCA5-22B41D7D6C90}">
      <dsp:nvSpPr>
        <dsp:cNvPr id="0" name=""/>
        <dsp:cNvSpPr/>
      </dsp:nvSpPr>
      <dsp:spPr>
        <a:xfrm>
          <a:off x="0" y="1226343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Attackers take advantage of this trust to</a:t>
          </a:r>
        </a:p>
      </dsp:txBody>
      <dsp:txXfrm>
        <a:off x="0" y="1226343"/>
        <a:ext cx="7485413" cy="306585"/>
      </dsp:txXfrm>
    </dsp:sp>
    <dsp:sp modelId="{DA15790B-0BBF-4583-96AD-A631E4F0E59A}">
      <dsp:nvSpPr>
        <dsp:cNvPr id="0" name=""/>
        <dsp:cNvSpPr/>
      </dsp:nvSpPr>
      <dsp:spPr>
        <a:xfrm>
          <a:off x="0" y="1532929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73050-3D06-42FA-B009-A5225A328A3E}">
      <dsp:nvSpPr>
        <dsp:cNvPr id="0" name=""/>
        <dsp:cNvSpPr/>
      </dsp:nvSpPr>
      <dsp:spPr>
        <a:xfrm>
          <a:off x="0" y="1532929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deceive users into voluntarily giving up</a:t>
          </a:r>
        </a:p>
      </dsp:txBody>
      <dsp:txXfrm>
        <a:off x="0" y="1532929"/>
        <a:ext cx="7485413" cy="306585"/>
      </dsp:txXfrm>
    </dsp:sp>
    <dsp:sp modelId="{8D67C3E3-E877-48F6-9C1F-1B91EFE555C6}">
      <dsp:nvSpPr>
        <dsp:cNvPr id="0" name=""/>
        <dsp:cNvSpPr/>
      </dsp:nvSpPr>
      <dsp:spPr>
        <a:xfrm>
          <a:off x="0" y="1839515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E214C-2347-4CBD-86FB-086156BC18C0}">
      <dsp:nvSpPr>
        <dsp:cNvPr id="0" name=""/>
        <dsp:cNvSpPr/>
      </dsp:nvSpPr>
      <dsp:spPr>
        <a:xfrm>
          <a:off x="0" y="1839515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sensitive information like passwords or</a:t>
          </a:r>
        </a:p>
      </dsp:txBody>
      <dsp:txXfrm>
        <a:off x="0" y="1839515"/>
        <a:ext cx="7485413" cy="306585"/>
      </dsp:txXfrm>
    </dsp:sp>
    <dsp:sp modelId="{9DDF61D9-BF99-49D0-B6B5-B3E2C0315C70}">
      <dsp:nvSpPr>
        <dsp:cNvPr id="0" name=""/>
        <dsp:cNvSpPr/>
      </dsp:nvSpPr>
      <dsp:spPr>
        <a:xfrm>
          <a:off x="0" y="2146101"/>
          <a:ext cx="748541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52CC48-2A56-4052-8D78-1709C7A5BF0F}">
      <dsp:nvSpPr>
        <dsp:cNvPr id="0" name=""/>
        <dsp:cNvSpPr/>
      </dsp:nvSpPr>
      <dsp:spPr>
        <a:xfrm>
          <a:off x="0" y="2146101"/>
          <a:ext cx="7485413" cy="3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financial details.</a:t>
          </a:r>
        </a:p>
      </dsp:txBody>
      <dsp:txXfrm>
        <a:off x="0" y="2146101"/>
        <a:ext cx="7485413" cy="30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7159-444C-4976-9E02-239E39196B42}">
      <dsp:nvSpPr>
        <dsp:cNvPr id="0" name=""/>
        <dsp:cNvSpPr/>
      </dsp:nvSpPr>
      <dsp:spPr>
        <a:xfrm>
          <a:off x="0" y="6449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● Phishing pages generated by Zphisher are visually</a:t>
          </a:r>
        </a:p>
      </dsp:txBody>
      <dsp:txXfrm>
        <a:off x="26387" y="671376"/>
        <a:ext cx="6614059" cy="487766"/>
      </dsp:txXfrm>
    </dsp:sp>
    <dsp:sp modelId="{D0360F6E-0D49-4441-BA0B-C89AF0B1943A}">
      <dsp:nvSpPr>
        <dsp:cNvPr id="0" name=""/>
        <dsp:cNvSpPr/>
      </dsp:nvSpPr>
      <dsp:spPr>
        <a:xfrm>
          <a:off x="0" y="12488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convincing and closely mimic real login pages.</a:t>
          </a:r>
        </a:p>
      </dsp:txBody>
      <dsp:txXfrm>
        <a:off x="26387" y="1275276"/>
        <a:ext cx="6614059" cy="487766"/>
      </dsp:txXfrm>
    </dsp:sp>
    <dsp:sp modelId="{6DE0CC86-F15E-44BB-9690-DB923F7EB5A0}">
      <dsp:nvSpPr>
        <dsp:cNvPr id="0" name=""/>
        <dsp:cNvSpPr/>
      </dsp:nvSpPr>
      <dsp:spPr>
        <a:xfrm>
          <a:off x="0" y="18527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● A user with low awareness or without security</a:t>
          </a:r>
        </a:p>
      </dsp:txBody>
      <dsp:txXfrm>
        <a:off x="26387" y="1879176"/>
        <a:ext cx="6614059" cy="487766"/>
      </dsp:txXfrm>
    </dsp:sp>
    <dsp:sp modelId="{3D7F7858-E271-45BD-A45C-086E9ACFFD64}">
      <dsp:nvSpPr>
        <dsp:cNvPr id="0" name=""/>
        <dsp:cNvSpPr/>
      </dsp:nvSpPr>
      <dsp:spPr>
        <a:xfrm>
          <a:off x="0" y="24566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protections could be tricked into giving up</a:t>
          </a:r>
        </a:p>
      </dsp:txBody>
      <dsp:txXfrm>
        <a:off x="26387" y="2483076"/>
        <a:ext cx="6614059" cy="487766"/>
      </dsp:txXfrm>
    </dsp:sp>
    <dsp:sp modelId="{3AF5A3C0-0D7C-456A-B11F-6752C08F3581}">
      <dsp:nvSpPr>
        <dsp:cNvPr id="0" name=""/>
        <dsp:cNvSpPr/>
      </dsp:nvSpPr>
      <dsp:spPr>
        <a:xfrm>
          <a:off x="0" y="30605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credentials.</a:t>
          </a:r>
        </a:p>
      </dsp:txBody>
      <dsp:txXfrm>
        <a:off x="26387" y="3086976"/>
        <a:ext cx="6614059" cy="487766"/>
      </dsp:txXfrm>
    </dsp:sp>
    <dsp:sp modelId="{37B07D84-5CF9-4711-AAEC-56FDEA8336A3}">
      <dsp:nvSpPr>
        <dsp:cNvPr id="0" name=""/>
        <dsp:cNvSpPr/>
      </dsp:nvSpPr>
      <dsp:spPr>
        <a:xfrm>
          <a:off x="0" y="36644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● Tools like Zphisher demonstrate how easily social</a:t>
          </a:r>
        </a:p>
      </dsp:txBody>
      <dsp:txXfrm>
        <a:off x="26387" y="3690877"/>
        <a:ext cx="6614059" cy="487766"/>
      </dsp:txXfrm>
    </dsp:sp>
    <dsp:sp modelId="{B2D14284-2A87-4857-9839-9EEE7BA658DB}">
      <dsp:nvSpPr>
        <dsp:cNvPr id="0" name=""/>
        <dsp:cNvSpPr/>
      </dsp:nvSpPr>
      <dsp:spPr>
        <a:xfrm>
          <a:off x="0" y="42683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engineering can bypass technical defenses.</a:t>
          </a:r>
        </a:p>
      </dsp:txBody>
      <dsp:txXfrm>
        <a:off x="26387" y="4294777"/>
        <a:ext cx="6614059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C629-7F27-B18F-5468-8F4C71748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A7D0-6DDE-F370-EBA9-586F0F9E4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4513-05B5-F0E0-78DE-935DEB8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56C6-BA40-D49A-2B50-AA9DB830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0A1C-EA8A-5D15-E183-1F47FEC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40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809A-6A94-0464-C789-528BA08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675E-5784-5CC1-CDDF-6C59F1C5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2EAB-7982-B212-6EED-FB004D92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5114-253A-81AB-0D11-568203BF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F186-A390-52F7-DE3C-6C363F27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07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B5685-35C9-DF9C-00E0-5DADDFE83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494E7-3FC7-CBAB-4FE2-11D93BFC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EF2B-C4FA-F53D-9F84-5BA376E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811F-77F5-6203-902C-952B2448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B8F-9147-A40E-3E13-557AD249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1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06CE-1DB0-381D-8432-AEEA40F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C9C-3519-32C0-63DA-50E4BD9D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1B3F-FE70-0483-839D-DB1A3EE7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B268-7059-DD47-225B-23E7DF7A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9CA2-668F-93A6-4838-849B7BB0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AC79-6C4C-C978-1DB7-C27DA8AD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D020-F4D3-5997-F6E8-ABB8C112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63E8-8149-8DCF-61DE-2B8AED7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05C1-48AE-02AF-8956-1803AE4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A8E1-7809-3992-F4D3-14C09812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9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7940-2995-5F2F-D5DC-EC3EE785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693E-6529-19E0-D4C4-272E1AA3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E6DE-09B3-D5DB-1174-4CBD5B15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6E49-B14E-18F9-E7EE-50B3CE9C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AEAC0-79E1-7FF9-04D7-9979E031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FD9BD-4D80-532F-B7FB-7199BE9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8364-070D-FE44-5723-5D05D5D0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EB6C-C379-655A-E85C-6F4D4E29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674A-1340-6C6D-FE51-105F6547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C918F-EC13-DF8C-482C-456AB97E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8A66B-3751-A31D-5CB8-A87E95D1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4E741-787E-D5AF-EA32-A8DB22F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50C6B-D9D3-BB6E-7C69-B28B29AC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A5A3F-17D7-BBF4-A0DB-4B825557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CE9-A5E4-0B30-E5E2-BF264F5E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FB004-3EFB-1339-5045-7DB0A0BA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9927F-7059-7F75-FE8A-A574E1D4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89A9A-00B7-D3D9-9A3D-789C8256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3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E3909-ED0F-2069-3976-6986D821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16669-9290-265E-9182-FC2C978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FA17-08AB-91F2-2E26-55B25DB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30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3F0B-A89E-8B41-2F91-2622C991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F477-D351-EB4E-CF9A-30243EFE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435A4-3399-B6BF-1617-415A5673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552B-AEBE-A5BB-ACFB-0E6874A9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9A8F-8595-B62C-8B1B-82E3138B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C917F-279B-460B-2174-2154160E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16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9A5-C4A5-725D-B76B-48FB911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E9961-3976-D841-FA99-F46912D9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7EFA8-A769-75CB-DE93-365BBCE0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0DBA-736A-CAC8-88A1-410F7713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16FA-C5CB-F33E-4387-DA957F12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42ED-73EF-E8A5-19C0-B5C09A53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66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24A1A-7D84-5FB3-1E19-9E52E92C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9A1E-62D1-8027-C9C5-A9C0F16E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EEC9-1241-D7B8-7C16-E180EDCAE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41B37-5BB7-4410-B424-49131D2DA7A4}" type="datetimeFigureOut">
              <a:rPr lang="en-CA" smtClean="0"/>
              <a:t>2025-07-22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A311-8457-DDC7-0946-4B7A2F1A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B43A-265F-779E-74E1-F9C14A2C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6FFAF-0356-4043-BA52-94CF0FAF3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7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F7AD0D7-EA53-6A75-995A-4B4CD786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DEED09-FFEA-D776-32E7-CEE23DBA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Phishing Attack Simulation Using Zphisher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C03E-30EA-3CED-3AAC-19D4670F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0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90139-5792-0EB8-59C3-122ADA83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&amp; Summary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9375-3687-FFAB-3F5E-D16CE186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/>
              <a:t>Objective: To simulate                               </a:t>
            </a:r>
          </a:p>
          <a:p>
            <a:r>
              <a:rPr lang="en-US" sz="1100"/>
              <a:t>a phishing attack by</a:t>
            </a:r>
          </a:p>
          <a:p>
            <a:r>
              <a:rPr lang="en-US" sz="1100"/>
              <a:t>cloning a legitimate</a:t>
            </a:r>
          </a:p>
          <a:p>
            <a:r>
              <a:rPr lang="en-US" sz="1100"/>
              <a:t>login page and</a:t>
            </a:r>
          </a:p>
          <a:p>
            <a:r>
              <a:rPr lang="en-US" sz="1100"/>
              <a:t>capturing credentials</a:t>
            </a:r>
          </a:p>
          <a:p>
            <a:r>
              <a:rPr lang="en-US" sz="1100"/>
              <a:t>using the Zphisher tool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0FF38-906A-3843-3422-C9107F71EA85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Captured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○ Username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○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○ IP address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○ User-agent info (browser,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OS, device details)</a:t>
            </a:r>
          </a:p>
        </p:txBody>
      </p:sp>
    </p:spTree>
    <p:extLst>
      <p:ext uri="{BB962C8B-B14F-4D97-AF65-F5344CB8AC3E}">
        <p14:creationId xmlns:p14="http://schemas.microsoft.com/office/powerpoint/2010/main" val="288495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810D3-3E72-90F5-219D-18C4CACD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610460-66E2-3545-6020-E58A60434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99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35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DB11-5234-B04C-D738-39BC446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22E4-CF8C-0589-D2F1-D825485F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361"/>
            <a:ext cx="5674112" cy="379060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User Education &amp; awareness</a:t>
            </a:r>
          </a:p>
          <a:p>
            <a:pPr marL="0" indent="0">
              <a:buNone/>
            </a:pPr>
            <a:r>
              <a:rPr lang="en-CA" dirty="0"/>
              <a:t>     ○ Train users to recognize</a:t>
            </a:r>
          </a:p>
          <a:p>
            <a:pPr marL="0" indent="0">
              <a:buNone/>
            </a:pPr>
            <a:r>
              <a:rPr lang="en-CA" dirty="0"/>
              <a:t>          phishing attempts (e.g.,</a:t>
            </a:r>
          </a:p>
          <a:p>
            <a:pPr marL="0" indent="0">
              <a:buNone/>
            </a:pPr>
            <a:r>
              <a:rPr lang="en-CA" dirty="0"/>
              <a:t>          suspicious URLs, fake login</a:t>
            </a:r>
          </a:p>
          <a:p>
            <a:pPr marL="0" indent="0">
              <a:buNone/>
            </a:pPr>
            <a:r>
              <a:rPr lang="en-CA" dirty="0"/>
              <a:t>          pages, unexpected requests).</a:t>
            </a:r>
          </a:p>
          <a:p>
            <a:pPr marL="0" indent="0">
              <a:buNone/>
            </a:pPr>
            <a:r>
              <a:rPr lang="en-CA" dirty="0"/>
              <a:t>● Multi-Factor Authentication (MFA)</a:t>
            </a:r>
          </a:p>
          <a:p>
            <a:pPr marL="0" indent="0">
              <a:buNone/>
            </a:pPr>
            <a:r>
              <a:rPr lang="en-CA" dirty="0"/>
              <a:t>      ○ Enforce MFA on smart devices</a:t>
            </a:r>
          </a:p>
          <a:p>
            <a:pPr marL="0" indent="0">
              <a:buNone/>
            </a:pPr>
            <a:r>
              <a:rPr lang="en-CA" dirty="0"/>
              <a:t>          and user accounts wherever</a:t>
            </a:r>
          </a:p>
          <a:p>
            <a:pPr marL="0" indent="0">
              <a:buNone/>
            </a:pPr>
            <a:r>
              <a:rPr lang="en-CA" dirty="0"/>
              <a:t>          supported.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1E94B-CEAF-9EEB-8812-57ABA659344E}"/>
              </a:ext>
            </a:extLst>
          </p:cNvPr>
          <p:cNvSpPr txBox="1"/>
          <p:nvPr/>
        </p:nvSpPr>
        <p:spPr>
          <a:xfrm>
            <a:off x="6980664" y="2386361"/>
            <a:ext cx="48842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Device Firmware &amp; Software Updates</a:t>
            </a:r>
          </a:p>
          <a:p>
            <a:r>
              <a:rPr lang="en-CA" dirty="0"/>
              <a:t>       ○ Keep smart camera firmware up</a:t>
            </a:r>
          </a:p>
          <a:p>
            <a:r>
              <a:rPr lang="en-CA" dirty="0"/>
              <a:t>           to date to patch vulnerabilities</a:t>
            </a:r>
          </a:p>
          <a:p>
            <a:r>
              <a:rPr lang="en-CA" dirty="0"/>
              <a:t>           that could make phishing easier</a:t>
            </a:r>
          </a:p>
          <a:p>
            <a:r>
              <a:rPr lang="en-CA" dirty="0"/>
              <a:t>           (like outdated login portals).</a:t>
            </a:r>
          </a:p>
          <a:p>
            <a:r>
              <a:rPr lang="en-CA" dirty="0"/>
              <a:t>● Segmentation of IoT Devices</a:t>
            </a:r>
          </a:p>
          <a:p>
            <a:r>
              <a:rPr lang="en-CA" dirty="0"/>
              <a:t>          ○ Place smart devices like</a:t>
            </a:r>
          </a:p>
          <a:p>
            <a:r>
              <a:rPr lang="en-CA" dirty="0"/>
              <a:t>               cameras on separate network</a:t>
            </a:r>
          </a:p>
          <a:p>
            <a:r>
              <a:rPr lang="en-CA" dirty="0"/>
              <a:t>              segments (e.g., guest Wi-Fi) so</a:t>
            </a:r>
          </a:p>
          <a:p>
            <a:r>
              <a:rPr lang="en-CA" dirty="0"/>
              <a:t>              attackers can’t easily pivot into</a:t>
            </a:r>
          </a:p>
          <a:p>
            <a:r>
              <a:rPr lang="en-CA" dirty="0"/>
              <a:t>              critical systems if</a:t>
            </a:r>
          </a:p>
          <a:p>
            <a:r>
              <a:rPr lang="en-CA" dirty="0"/>
              <a:t>             compromised.</a:t>
            </a:r>
          </a:p>
        </p:txBody>
      </p:sp>
      <p:pic>
        <p:nvPicPr>
          <p:cNvPr id="6146" name="Picture 2" descr="Risk Mitigation Strategies ...">
            <a:extLst>
              <a:ext uri="{FF2B5EF4-FFF2-40B4-BE49-F238E27FC236}">
                <a16:creationId xmlns:a16="http://schemas.microsoft.com/office/drawing/2014/main" id="{3CA0FDD6-5579-214B-A463-B30B0E49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45" y="196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81BC0-67C8-B77B-6139-0764D44B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Ethical Reminder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thical. Business Photo Showcasing ...">
            <a:extLst>
              <a:ext uri="{FF2B5EF4-FFF2-40B4-BE49-F238E27FC236}">
                <a16:creationId xmlns:a16="http://schemas.microsoft.com/office/drawing/2014/main" id="{6C6FF895-7102-46E1-8CF9-6F5DC738F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322" y="3280820"/>
            <a:ext cx="4716566" cy="31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Ethical. Business Photo Showcasing ...">
            <a:extLst>
              <a:ext uri="{FF2B5EF4-FFF2-40B4-BE49-F238E27FC236}">
                <a16:creationId xmlns:a16="http://schemas.microsoft.com/office/drawing/2014/main" id="{8EE1D1CD-4ED7-A92E-F1A1-64F06F21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98" y="3643477"/>
            <a:ext cx="1623812" cy="10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F239C-3B4A-F855-A836-341F5086E8B5}"/>
              </a:ext>
            </a:extLst>
          </p:cNvPr>
          <p:cNvSpPr txBox="1"/>
          <p:nvPr/>
        </p:nvSpPr>
        <p:spPr>
          <a:xfrm>
            <a:off x="1242910" y="1189242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controlled simulation</a:t>
            </a:r>
          </a:p>
          <a:p>
            <a:r>
              <a:rPr lang="en-US" dirty="0"/>
              <a:t>for educational purposes only. Never</a:t>
            </a:r>
          </a:p>
          <a:p>
            <a:r>
              <a:rPr lang="en-US" dirty="0"/>
              <a:t>perform phishing attacks on real users,</a:t>
            </a:r>
          </a:p>
          <a:p>
            <a:r>
              <a:rPr lang="en-US" dirty="0"/>
              <a:t>networks, or devices without explicit</a:t>
            </a:r>
          </a:p>
          <a:p>
            <a:r>
              <a:rPr lang="en-US" dirty="0"/>
              <a:t>permission. Ethical hacking must</a:t>
            </a:r>
          </a:p>
          <a:p>
            <a:r>
              <a:rPr lang="en-US" dirty="0"/>
              <a:t>always follow legal guidelines and aim</a:t>
            </a:r>
          </a:p>
          <a:p>
            <a:r>
              <a:rPr lang="en-US" dirty="0"/>
              <a:t>to protect, not exploit.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73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2" name="Group 7181">
            <a:extLst>
              <a:ext uri="{FF2B5EF4-FFF2-40B4-BE49-F238E27FC236}">
                <a16:creationId xmlns:a16="http://schemas.microsoft.com/office/drawing/2014/main" id="{3B337C2F-F4B9-764C-45E5-86A1306E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38644"/>
            <a:ext cx="12202176" cy="1519355"/>
            <a:chOff x="-10176" y="5338644"/>
            <a:chExt cx="12202176" cy="1519355"/>
          </a:xfrm>
        </p:grpSpPr>
        <p:sp>
          <p:nvSpPr>
            <p:cNvPr id="7183" name="Rectangle 7182">
              <a:extLst>
                <a:ext uri="{FF2B5EF4-FFF2-40B4-BE49-F238E27FC236}">
                  <a16:creationId xmlns:a16="http://schemas.microsoft.com/office/drawing/2014/main" id="{DE1E11FF-4A87-A65F-DAEC-E20057A3F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Rectangle 7183">
              <a:extLst>
                <a:ext uri="{FF2B5EF4-FFF2-40B4-BE49-F238E27FC236}">
                  <a16:creationId xmlns:a16="http://schemas.microsoft.com/office/drawing/2014/main" id="{1719AAC3-64F6-CEDF-0B56-5C0C6BD3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906919" y="3566802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Rectangle 7184">
              <a:extLst>
                <a:ext uri="{FF2B5EF4-FFF2-40B4-BE49-F238E27FC236}">
                  <a16:creationId xmlns:a16="http://schemas.microsoft.com/office/drawing/2014/main" id="{BA0DE637-E8FB-63A7-A5E2-E28DBE1A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0C2787-DE87-F512-154F-E1F23565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50488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Thank you </a:t>
            </a:r>
          </a:p>
        </p:txBody>
      </p:sp>
      <p:pic>
        <p:nvPicPr>
          <p:cNvPr id="7172" name="Picture 4" descr="4 Better Ways to Say &quot;Thank You&quot;">
            <a:extLst>
              <a:ext uri="{FF2B5EF4-FFF2-40B4-BE49-F238E27FC236}">
                <a16:creationId xmlns:a16="http://schemas.microsoft.com/office/drawing/2014/main" id="{936CFC22-F4F6-A78E-C0EE-2D1F3F6458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177" y="966204"/>
            <a:ext cx="5082847" cy="34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obile Devices | Lake City Bank | Northern and Central Indiana">
            <a:extLst>
              <a:ext uri="{FF2B5EF4-FFF2-40B4-BE49-F238E27FC236}">
                <a16:creationId xmlns:a16="http://schemas.microsoft.com/office/drawing/2014/main" id="{FDA39870-5FA8-D8EB-BE6D-EB1C31D2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 r="2" b="4324"/>
          <a:stretch>
            <a:fillRect/>
          </a:stretch>
        </p:blipFill>
        <p:spPr bwMode="auto">
          <a:xfrm>
            <a:off x="6234184" y="876300"/>
            <a:ext cx="2008436" cy="36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FF79-E759-DA19-BF5C-9E4F8E9C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                                   Phishing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0743A-F8C7-47FB-6A3B-DA14B0DE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071" b="31349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B170-7185-52C5-F7BE-96C93256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500"/>
              <a:t>Phishing is a social engineering</a:t>
            </a:r>
          </a:p>
          <a:p>
            <a:pPr marL="0" indent="0">
              <a:buNone/>
            </a:pPr>
            <a:r>
              <a:rPr lang="en-US" sz="1500"/>
              <a:t>cyber attack where attackers' trick users into revealing sensitive</a:t>
            </a:r>
          </a:p>
          <a:p>
            <a:pPr marL="0" indent="0">
              <a:buNone/>
            </a:pPr>
            <a:r>
              <a:rPr lang="en-US" sz="1500"/>
              <a:t>information by impersonating</a:t>
            </a:r>
          </a:p>
          <a:p>
            <a:pPr marL="0" indent="0">
              <a:buNone/>
            </a:pPr>
            <a:r>
              <a:rPr lang="en-US" sz="1500"/>
              <a:t>legitimate websites or services. It</a:t>
            </a:r>
          </a:p>
          <a:p>
            <a:pPr marL="0" indent="0">
              <a:buNone/>
            </a:pPr>
            <a:r>
              <a:rPr lang="en-US" sz="1500"/>
              <a:t>relies on human trust rather than</a:t>
            </a:r>
          </a:p>
          <a:p>
            <a:pPr marL="0" indent="0">
              <a:buNone/>
            </a:pPr>
            <a:r>
              <a:rPr lang="en-US" sz="1500"/>
              <a:t>technical vulnerabilities, often using</a:t>
            </a:r>
          </a:p>
          <a:p>
            <a:pPr marL="0" indent="0">
              <a:buNone/>
            </a:pPr>
            <a:r>
              <a:rPr lang="en-US" sz="1500"/>
              <a:t>fake login page</a:t>
            </a:r>
            <a:endParaRPr lang="en-CA" sz="1500"/>
          </a:p>
        </p:txBody>
      </p:sp>
    </p:spTree>
    <p:extLst>
      <p:ext uri="{BB962C8B-B14F-4D97-AF65-F5344CB8AC3E}">
        <p14:creationId xmlns:p14="http://schemas.microsoft.com/office/powerpoint/2010/main" val="41454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412-5F20-2E79-F291-83E5C37E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Threat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51AE7-9E12-0B44-0E97-617A3033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67" b="1933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E48DB-2F1E-96DC-E655-AFFF27BD2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374972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69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5920-2F18-F916-6EE5-9AD7BD82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Real-World Implications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C0EA-F101-01CF-D2C5-639D729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● Email Phishing</a:t>
            </a:r>
          </a:p>
          <a:p>
            <a:pPr marL="0" indent="0">
              <a:buNone/>
            </a:pPr>
            <a:r>
              <a:rPr lang="en-CA" dirty="0"/>
              <a:t>● Smishing (SMS phishing)</a:t>
            </a:r>
          </a:p>
          <a:p>
            <a:pPr marL="0" indent="0">
              <a:buNone/>
            </a:pPr>
            <a:r>
              <a:rPr lang="en-CA" dirty="0"/>
              <a:t>● Vishing (Voice Phishing)</a:t>
            </a:r>
          </a:p>
          <a:p>
            <a:pPr marL="0" indent="0">
              <a:buNone/>
            </a:pPr>
            <a:r>
              <a:rPr lang="en-CA" dirty="0"/>
              <a:t>● Website Spoofing</a:t>
            </a:r>
          </a:p>
          <a:p>
            <a:pPr marL="0" indent="0">
              <a:buNone/>
            </a:pPr>
            <a:r>
              <a:rPr lang="en-CA" dirty="0"/>
              <a:t>● Whaling: a targeted phishing attack that focuses on</a:t>
            </a:r>
          </a:p>
          <a:p>
            <a:pPr marL="0" indent="0">
              <a:buNone/>
            </a:pPr>
            <a:r>
              <a:rPr lang="en-CA" dirty="0"/>
              <a:t>high profile </a:t>
            </a:r>
            <a:r>
              <a:rPr lang="en-CA" dirty="0" err="1"/>
              <a:t>indivicuals</a:t>
            </a:r>
            <a:r>
              <a:rPr lang="en-CA" dirty="0"/>
              <a:t> such as CEOs or CFOs</a:t>
            </a:r>
          </a:p>
        </p:txBody>
      </p:sp>
    </p:spTree>
    <p:extLst>
      <p:ext uri="{BB962C8B-B14F-4D97-AF65-F5344CB8AC3E}">
        <p14:creationId xmlns:p14="http://schemas.microsoft.com/office/powerpoint/2010/main" val="306519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957B5-9EA8-9705-4249-A16B1E5B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Overview </a:t>
            </a:r>
            <a:br>
              <a:rPr lang="en-CA" sz="4000">
                <a:solidFill>
                  <a:srgbClr val="FFFFFF"/>
                </a:solidFill>
              </a:rPr>
            </a:br>
            <a:r>
              <a:rPr lang="en-CA" sz="4000">
                <a:solidFill>
                  <a:srgbClr val="FFFFFF"/>
                </a:solidFill>
              </a:rPr>
              <a:t>Tools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C99A-753E-B5A2-53F4-F8F9487C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300"/>
              <a:t>● Kali Linux VM: used for a secure, isolated</a:t>
            </a:r>
          </a:p>
          <a:p>
            <a:r>
              <a:rPr lang="en-US" sz="1300"/>
              <a:t>testing environment</a:t>
            </a:r>
          </a:p>
          <a:p>
            <a:r>
              <a:rPr lang="en-US" sz="1300"/>
              <a:t>● Zphisher: A user-friendly, open-source</a:t>
            </a:r>
          </a:p>
          <a:p>
            <a:r>
              <a:rPr lang="en-US" sz="1300"/>
              <a:t>phishing tool that simplifies phishing</a:t>
            </a:r>
          </a:p>
          <a:p>
            <a:r>
              <a:rPr lang="en-US" sz="1300"/>
              <a:t>attacks by offering ready-made templates</a:t>
            </a:r>
          </a:p>
          <a:p>
            <a:r>
              <a:rPr lang="en-US" sz="1300"/>
              <a:t>for over 30 popular sites like Facebook,</a:t>
            </a:r>
          </a:p>
          <a:p>
            <a:r>
              <a:rPr lang="en-US" sz="1300"/>
              <a:t>Google, and Instagram. It’s easier to use</a:t>
            </a:r>
          </a:p>
          <a:p>
            <a:r>
              <a:rPr lang="en-US" sz="1300"/>
              <a:t>than the Social-Engineer Toolkit and can</a:t>
            </a:r>
          </a:p>
          <a:p>
            <a:r>
              <a:rPr lang="en-US" sz="1300"/>
              <a:t>also support custom templates. Zphisher</a:t>
            </a:r>
          </a:p>
          <a:p>
            <a:r>
              <a:rPr lang="en-US" sz="1300"/>
              <a:t>is commonly used to simulate phishing in</a:t>
            </a:r>
          </a:p>
          <a:p>
            <a:r>
              <a:rPr lang="en-US" sz="1300"/>
              <a:t>wide area networks and capture</a:t>
            </a:r>
          </a:p>
          <a:p>
            <a:r>
              <a:rPr lang="en-US" sz="1300"/>
              <a:t>credentials like usernames and passwords.</a:t>
            </a:r>
          </a:p>
          <a:p>
            <a:endParaRPr lang="en-CA" sz="1300"/>
          </a:p>
        </p:txBody>
      </p:sp>
      <p:pic>
        <p:nvPicPr>
          <p:cNvPr id="2050" name="Picture 2" descr="A Comparative Analysis of Phishing ...">
            <a:extLst>
              <a:ext uri="{FF2B5EF4-FFF2-40B4-BE49-F238E27FC236}">
                <a16:creationId xmlns:a16="http://schemas.microsoft.com/office/drawing/2014/main" id="{F82AF6E9-B7FC-A33C-FEFE-6A3932D0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2155199"/>
            <a:ext cx="3615776" cy="25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7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990C-B0EB-9A80-7E8A-C06DC687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BB86-4C49-16A0-3C61-27D3E8C4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1. Tool set up</a:t>
            </a:r>
          </a:p>
          <a:p>
            <a:r>
              <a:rPr lang="en-US" dirty="0"/>
              <a:t>2. Server and link creation</a:t>
            </a:r>
          </a:p>
          <a:p>
            <a:r>
              <a:rPr lang="en-US" dirty="0"/>
              <a:t>3. Lure the target</a:t>
            </a:r>
          </a:p>
          <a:p>
            <a:r>
              <a:rPr lang="en-US" dirty="0"/>
              <a:t>4. Victim </a:t>
            </a:r>
            <a:r>
              <a:rPr lang="en-US" dirty="0" err="1"/>
              <a:t>interation</a:t>
            </a:r>
            <a:endParaRPr lang="en-US" dirty="0"/>
          </a:p>
          <a:p>
            <a:r>
              <a:rPr lang="en-US" dirty="0"/>
              <a:t>5. Credential harvesting</a:t>
            </a:r>
          </a:p>
          <a:p>
            <a:r>
              <a:rPr lang="en-US" dirty="0"/>
              <a:t>6. Attacker access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6216-632A-A875-5551-F97D9C88D016}"/>
              </a:ext>
            </a:extLst>
          </p:cNvPr>
          <p:cNvSpPr txBox="1"/>
          <p:nvPr/>
        </p:nvSpPr>
        <p:spPr>
          <a:xfrm>
            <a:off x="7805057" y="1428750"/>
            <a:ext cx="27738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Security professionals and students</a:t>
            </a:r>
          </a:p>
          <a:p>
            <a:r>
              <a:rPr lang="en-US" dirty="0"/>
              <a:t>use </a:t>
            </a:r>
            <a:r>
              <a:rPr lang="en-US" dirty="0" err="1"/>
              <a:t>zphisher</a:t>
            </a:r>
            <a:r>
              <a:rPr lang="en-US" dirty="0"/>
              <a:t> in penetration testing</a:t>
            </a:r>
          </a:p>
          <a:p>
            <a:r>
              <a:rPr lang="en-US" dirty="0"/>
              <a:t>simulations to:</a:t>
            </a:r>
          </a:p>
          <a:p>
            <a:r>
              <a:rPr lang="en-US" dirty="0"/>
              <a:t>○ Train on </a:t>
            </a:r>
            <a:r>
              <a:rPr lang="en-US" dirty="0" err="1"/>
              <a:t>sical</a:t>
            </a:r>
            <a:r>
              <a:rPr lang="en-US" dirty="0"/>
              <a:t> </a:t>
            </a:r>
            <a:r>
              <a:rPr lang="en-US" dirty="0" err="1"/>
              <a:t>engineerintg</a:t>
            </a:r>
            <a:endParaRPr lang="en-US" dirty="0"/>
          </a:p>
          <a:p>
            <a:r>
              <a:rPr lang="en-US" dirty="0"/>
              <a:t>tactics</a:t>
            </a:r>
          </a:p>
          <a:p>
            <a:r>
              <a:rPr lang="en-US" dirty="0"/>
              <a:t>○ Understand how phishing</a:t>
            </a:r>
          </a:p>
          <a:p>
            <a:r>
              <a:rPr lang="en-US" dirty="0"/>
              <a:t>campaigns work</a:t>
            </a:r>
          </a:p>
          <a:p>
            <a:r>
              <a:rPr lang="en-US" dirty="0"/>
              <a:t>○ Develop </a:t>
            </a:r>
            <a:r>
              <a:rPr lang="en-US" dirty="0" err="1"/>
              <a:t>adn</a:t>
            </a:r>
            <a:r>
              <a:rPr lang="en-US" dirty="0"/>
              <a:t> test email</a:t>
            </a:r>
          </a:p>
          <a:p>
            <a:r>
              <a:rPr lang="en-US" dirty="0"/>
              <a:t>filters, browser</a:t>
            </a:r>
          </a:p>
          <a:p>
            <a:r>
              <a:rPr lang="en-US" dirty="0"/>
              <a:t>protections, and</a:t>
            </a:r>
          </a:p>
          <a:p>
            <a:r>
              <a:rPr lang="en-US" dirty="0"/>
              <a:t>awareness training</a:t>
            </a:r>
          </a:p>
          <a:p>
            <a:r>
              <a:rPr lang="en-US" dirty="0"/>
              <a:t>D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AEF1D-3C88-0301-0D6D-623D544436B3}"/>
              </a:ext>
            </a:extLst>
          </p:cNvPr>
          <p:cNvSpPr txBox="1"/>
          <p:nvPr/>
        </p:nvSpPr>
        <p:spPr>
          <a:xfrm>
            <a:off x="6909027" y="743783"/>
            <a:ext cx="4313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Defensive context / red team use</a:t>
            </a:r>
            <a:endParaRPr lang="en-CA" sz="2000" dirty="0"/>
          </a:p>
        </p:txBody>
      </p:sp>
      <p:pic>
        <p:nvPicPr>
          <p:cNvPr id="3076" name="Picture 4" descr="1.5 million videos of Christchurch ...">
            <a:extLst>
              <a:ext uri="{FF2B5EF4-FFF2-40B4-BE49-F238E27FC236}">
                <a16:creationId xmlns:a16="http://schemas.microsoft.com/office/drawing/2014/main" id="{17C50567-A2C0-0FE3-B4A2-C3802376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23676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8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03C-9767-7DE2-6D1C-869D6C06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1992-77B8-AA1E-F850-F34C4731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467" y="858412"/>
            <a:ext cx="9797951" cy="49089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Studied phishing attacks                     </a:t>
            </a:r>
          </a:p>
          <a:p>
            <a:pPr marL="0" indent="0">
              <a:buNone/>
            </a:pPr>
            <a:r>
              <a:rPr lang="en-US" dirty="0"/>
              <a:t>and how attackers mimic </a:t>
            </a:r>
          </a:p>
          <a:p>
            <a:pPr marL="0" indent="0">
              <a:buNone/>
            </a:pPr>
            <a:r>
              <a:rPr lang="en-US" dirty="0"/>
              <a:t>trusted interfaces to steal credentials  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4102" name="Picture 6" descr="Author Services 5 must-have skills for researchers of the future -">
            <a:extLst>
              <a:ext uri="{FF2B5EF4-FFF2-40B4-BE49-F238E27FC236}">
                <a16:creationId xmlns:a16="http://schemas.microsoft.com/office/drawing/2014/main" id="{5EEF2379-0BB0-5DF2-6E3D-CE935192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55" y="2062843"/>
            <a:ext cx="1621936" cy="25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418A8-20D1-97E3-9021-C144AA615D92}"/>
              </a:ext>
            </a:extLst>
          </p:cNvPr>
          <p:cNvSpPr txBox="1"/>
          <p:nvPr/>
        </p:nvSpPr>
        <p:spPr>
          <a:xfrm>
            <a:off x="7686117" y="1000867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Ensured ethical compliance</a:t>
            </a:r>
          </a:p>
          <a:p>
            <a:r>
              <a:rPr lang="en-US" dirty="0"/>
              <a:t> by</a:t>
            </a:r>
          </a:p>
          <a:p>
            <a:r>
              <a:rPr lang="en-US" dirty="0"/>
              <a:t>conducting all testing locally</a:t>
            </a:r>
          </a:p>
          <a:p>
            <a:r>
              <a:rPr lang="en-US" dirty="0"/>
              <a:t>with no real user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809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36570-90FB-06DA-EBBD-C8375F4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 Overview</a:t>
            </a:r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7989E74-60A3-74FD-336F-16D717F7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94" y="467208"/>
            <a:ext cx="711541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946F-87EF-F3BE-08B9-86DFFA89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A7FD-0F6C-9BE2-007C-AEBD9DE2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198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585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Phishing Attack Simulation Using Zphisher Tool</vt:lpstr>
      <vt:lpstr>                                   Phishing </vt:lpstr>
      <vt:lpstr>Threat</vt:lpstr>
      <vt:lpstr>Real-World Implications </vt:lpstr>
      <vt:lpstr>Technical Overview  Tools &amp; Environment</vt:lpstr>
      <vt:lpstr>Technical Overview </vt:lpstr>
      <vt:lpstr>Research steps</vt:lpstr>
      <vt:lpstr>Demonstration Overview</vt:lpstr>
      <vt:lpstr>PowerPoint Presentation</vt:lpstr>
      <vt:lpstr>Results &amp; Summary</vt:lpstr>
      <vt:lpstr>Key takeaways</vt:lpstr>
      <vt:lpstr>Mitigation strategies</vt:lpstr>
      <vt:lpstr>Ethical Reminder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 Maliekal  Thomas</dc:creator>
  <cp:lastModifiedBy>Johaan Mathew</cp:lastModifiedBy>
  <cp:revision>1</cp:revision>
  <dcterms:created xsi:type="dcterms:W3CDTF">2025-07-22T14:37:37Z</dcterms:created>
  <dcterms:modified xsi:type="dcterms:W3CDTF">2025-07-22T16:29:33Z</dcterms:modified>
</cp:coreProperties>
</file>