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D9743-8110-48C7-BDF8-6164EC9BE6A9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3E3A2-37FA-4DCF-A29B-E0DA6AC30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28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81185-BA57-481B-A01D-A20C64A6DE14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473AE-557F-44E0-9798-DB22B4128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313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953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504066"/>
            <a:ext cx="9144000" cy="627062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12CB-ED79-4C3E-A3B0-FC0B2516194C}" type="datetime1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21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01846"/>
            <a:ext cx="10515600" cy="549274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71550"/>
            <a:ext cx="10515600" cy="5205413"/>
          </a:xfrm>
        </p:spPr>
        <p:txBody>
          <a:bodyPr/>
          <a:lstStyle>
            <a:lvl1pPr marL="342900" indent="-342900">
              <a:buFont typeface="나눔고딕코딩" panose="020D0009000000000000" pitchFamily="49" charset="-127"/>
              <a:buChar char="▷"/>
              <a:defRPr sz="24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0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3pPr>
            <a:lvl4pPr>
              <a:defRPr sz="16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4pPr>
            <a:lvl5pPr>
              <a:defRPr sz="14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CB27-6291-4406-8F07-ABE6990309EB}" type="datetime1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838200" y="800104"/>
            <a:ext cx="10515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 dirty="0" smtClean="0"/>
              <a:t>Slide </a:t>
            </a:r>
            <a:fld id="{068760B5-AC99-4A9F-9335-BAC898D4A8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18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DCB-87A9-426B-BE36-E51FF42AEFFE}" type="datetime1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838200" y="800104"/>
            <a:ext cx="10515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18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5C7D-E54F-4CE3-A095-D2C9534E0879}" type="datetime1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92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E28D-9B50-4275-8584-8D416094AF3E}" type="datetime1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37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6D71-437B-474A-8693-E8107CABB86A}" type="datetime1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0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568C-3012-4466-B429-63226F509F0B}" type="datetime1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838200" y="800104"/>
            <a:ext cx="10515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81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DC3E-AF9A-4BBA-A88D-1F05C8FE1816}" type="datetime1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00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182114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987881"/>
            <a:ext cx="10515600" cy="5299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BE1F8-EAE6-4408-B17E-9BF1C5BB3548}" type="datetime1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Equations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나눔고딕코딩" panose="020D0009000000000000" pitchFamily="49" charset="-127"/>
          <a:ea typeface="나눔고딕코딩" panose="020D0009000000000000" pitchFamily="49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Equations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파워포인트를 수식 도구로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18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삽입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 smtClean="0"/>
                  <a:t>수식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\mu </a:t>
            </a:r>
            <a:r>
              <a:rPr lang="ko-KR" altLang="en-US" dirty="0" smtClean="0"/>
              <a:t>와 같이 기호를 입력할 수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최신 버전의 </a:t>
            </a:r>
            <a:r>
              <a:rPr lang="en-US" altLang="ko-KR" dirty="0" err="1" smtClean="0"/>
              <a:t>powerpoint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latex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Unicode math</a:t>
            </a:r>
            <a:r>
              <a:rPr lang="ko-KR" altLang="en-US" dirty="0" smtClean="0"/>
              <a:t>를 지원한다</a:t>
            </a:r>
            <a:endParaRPr lang="en-US" altLang="ko-KR" dirty="0" smtClean="0"/>
          </a:p>
          <a:p>
            <a:r>
              <a:rPr lang="ko-KR" altLang="en-US" dirty="0" smtClean="0"/>
              <a:t>익숙해질 필요가 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원하는 대로 직관적으로 바로 동작하지는 않는다</a:t>
            </a:r>
            <a:r>
              <a:rPr lang="en-US" altLang="ko-KR" dirty="0" smtClean="0"/>
              <a:t>.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Equations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&lt;#&gt;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79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Latex </a:t>
            </a:r>
            <a:r>
              <a:rPr lang="ko-KR" altLang="en-US" dirty="0" smtClean="0"/>
              <a:t>탐색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0" dirty="0" smtClean="0"/>
              </a:p>
              <a:p>
                <a:r>
                  <a:rPr lang="en-US" altLang="ko-KR" dirty="0" err="1" smtClean="0"/>
                  <a:t>Frac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같은 거 동작 안 함 </a:t>
                </a:r>
                <a:endParaRPr lang="en-US" altLang="ko-KR" dirty="0" smtClean="0"/>
              </a:p>
              <a:p>
                <a:r>
                  <a:rPr lang="ko-KR" altLang="en-US" dirty="0" smtClean="0"/>
                  <a:t>모드 설정이 필요</a:t>
                </a:r>
                <a:r>
                  <a:rPr lang="en-US" altLang="ko-KR" dirty="0" smtClean="0"/>
                  <a:t>? </a:t>
                </a:r>
              </a:p>
              <a:p>
                <a:r>
                  <a:rPr lang="ko-KR" altLang="en-US" dirty="0" smtClean="0"/>
                  <a:t>좀 다른 입력 방식이다</a:t>
                </a:r>
                <a:r>
                  <a:rPr lang="en-US" altLang="ko-KR" dirty="0" smtClean="0"/>
                  <a:t>. </a:t>
                </a:r>
              </a:p>
              <a:p>
                <a:r>
                  <a:rPr lang="en-US" altLang="ko-KR" dirty="0" smtClean="0"/>
                  <a:t>Latex</a:t>
                </a:r>
                <a:r>
                  <a:rPr lang="ko-KR" altLang="en-US" dirty="0" smtClean="0"/>
                  <a:t>과 상당히 유사하고 더 나은 면도 보인다</a:t>
                </a:r>
                <a:r>
                  <a:rPr lang="en-US" altLang="ko-KR" dirty="0" smtClean="0"/>
                  <a:t>. 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r>
                  <a:rPr lang="ko-KR" altLang="en-US" b="0" dirty="0" smtClean="0"/>
                  <a:t>상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당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강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력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해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졌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𝑙𝑎𝑡𝑒𝑥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사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면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있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>ALT</a:t>
                </a:r>
                <a:r>
                  <a:rPr lang="ko-KR" altLang="en-US" dirty="0" smtClean="0"/>
                  <a:t>를 누르면 메뉴 활성화 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NEI</a:t>
                </a:r>
                <a:r>
                  <a:rPr lang="ko-KR" altLang="en-US" dirty="0" smtClean="0"/>
                  <a:t>를 연속으로 누르면 입력 </a:t>
                </a:r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Equations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&lt;#&gt;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5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l-GR" altLang="ko-KR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ko-KR" altLang="en-US" dirty="0" smtClean="0"/>
                  <a:t>　　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입력이　좀　이상해진다．　</a:t>
                </a:r>
                <a:endParaRPr lang="en-US" altLang="ko-KR" dirty="0" smtClean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231084"/>
              </a:xfrm>
              <a:blipFill>
                <a:blip r:embed="rId2"/>
                <a:stretch>
                  <a:fillRect l="-1043" t="-7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Equations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&lt;#&gt;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5308" y="3276599"/>
                <a:ext cx="2042727" cy="481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ko-KR" altLang="en-US" i="1">
                          <a:latin typeface="Cambria Math" panose="02040503050406030204" pitchFamily="18" charset="0"/>
                        </a:rPr>
                        <m:t>＋</m:t>
                      </m:r>
                      <m:f>
                        <m:f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ｙ</m:t>
                          </m:r>
                        </m:num>
                        <m:den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ｚ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08" y="3276599"/>
                <a:ext cx="2042727" cy="481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50325" y="3294017"/>
                <a:ext cx="2596865" cy="1387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000" i="1">
                        <a:latin typeface="Cambria Math" panose="02040503050406030204" pitchFamily="18" charset="0"/>
                      </a:rPr>
                      <m:t>파</m:t>
                    </m:r>
                  </m:oMath>
                </a14:m>
                <a:r>
                  <a:rPr lang="ko-KR" altLang="en-US" sz="1000" dirty="0" smtClean="0"/>
                  <a:t>워포인트에 많은 것들이 추가되었다．　</a:t>
                </a:r>
                <a:endParaRPr lang="en-US" altLang="ko-KR" sz="1000" dirty="0" smtClean="0"/>
              </a:p>
              <a:p>
                <a:endParaRPr lang="en-US" altLang="ko-KR" sz="1000" dirty="0" smtClean="0"/>
              </a:p>
              <a:p>
                <a:r>
                  <a:rPr lang="ko-KR" altLang="en-US" sz="1000" dirty="0" smtClean="0"/>
                  <a:t>공백이 이상해진다</a:t>
                </a:r>
                <a:endParaRPr lang="en-US" altLang="ko-KR" sz="1000" dirty="0" smtClean="0"/>
              </a:p>
              <a:p>
                <a:endParaRPr lang="en-US" altLang="ko-KR" sz="1000" dirty="0"/>
              </a:p>
              <a:p>
                <a:r>
                  <a:rPr lang="ko-KR" altLang="en-US" sz="1000" dirty="0" smtClean="0"/>
                  <a:t>생각보다 쉽지 않다</a:t>
                </a:r>
                <a:r>
                  <a:rPr lang="en-US" altLang="ko-KR" sz="1000" dirty="0" smtClean="0"/>
                  <a:t>. Latex</a:t>
                </a:r>
                <a:r>
                  <a:rPr lang="ko-KR" altLang="en-US" sz="1000" dirty="0" smtClean="0"/>
                  <a:t>이 엄청 편한 거네</a:t>
                </a:r>
                <a:r>
                  <a:rPr lang="en-US" altLang="ko-KR" sz="1000" dirty="0" smtClean="0"/>
                  <a:t>. </a:t>
                </a:r>
              </a:p>
              <a:p>
                <a:endParaRPr lang="en-US" altLang="ko-KR" sz="1000" dirty="0"/>
              </a:p>
              <a:p>
                <a:endParaRPr lang="en-US" altLang="ko-KR" sz="1000" dirty="0" smtClean="0"/>
              </a:p>
              <a:p>
                <a:endParaRPr lang="en-US" altLang="ko-KR" sz="1000" dirty="0"/>
              </a:p>
              <a:p>
                <a:endParaRPr lang="en-US" altLang="ko-KR" sz="1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325" y="3294017"/>
                <a:ext cx="2596865" cy="1387880"/>
              </a:xfrm>
              <a:prstGeom prst="rect">
                <a:avLst/>
              </a:prstGeom>
              <a:blipFill>
                <a:blip r:embed="rId4"/>
                <a:stretch>
                  <a:fillRect l="-3052" t="-2632" r="-21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10996" y="4368300"/>
                <a:ext cx="802464" cy="3817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𝑓𝑑𝑥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996" y="4368300"/>
                <a:ext cx="802464" cy="381708"/>
              </a:xfrm>
              <a:prstGeom prst="rect">
                <a:avLst/>
              </a:prstGeom>
              <a:blipFill>
                <a:blip r:embed="rId5"/>
                <a:stretch>
                  <a:fillRect l="-62121" t="-141935" r="-23485" b="-2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10996" y="5343860"/>
                <a:ext cx="1278106" cy="360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0" smtClean="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𝑠𝑖𝑛𝑎</m:t>
                              </m:r>
                            </m:e>
                          </m:func>
                        </m:fName>
                        <m:e/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996" y="5343860"/>
                <a:ext cx="1278106" cy="360612"/>
              </a:xfrm>
              <a:prstGeom prst="rect">
                <a:avLst/>
              </a:prstGeom>
              <a:blipFill>
                <a:blip r:embed="rId6"/>
                <a:stretch>
                  <a:fillRect b="-118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27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슬라이드 번호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새로 추가된 슬라이드는 제대로 나옴 </a:t>
            </a:r>
            <a:endParaRPr lang="en-US" altLang="ko-KR" dirty="0" smtClean="0"/>
          </a:p>
          <a:p>
            <a:r>
              <a:rPr lang="ko-KR" altLang="en-US" dirty="0" smtClean="0"/>
              <a:t>이전 슬라이드들은 표시가 안 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왜</a:t>
            </a:r>
            <a:r>
              <a:rPr lang="en-US" altLang="ko-KR" dirty="0" smtClean="0"/>
              <a:t>??? </a:t>
            </a:r>
          </a:p>
          <a:p>
            <a:pPr lvl="1"/>
            <a:r>
              <a:rPr lang="ko-KR" altLang="en-US" dirty="0" smtClean="0"/>
              <a:t>잘 모르겠다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Slide </a:t>
            </a:r>
            <a:fld id="{068760B5-AC99-4A9F-9335-BAC898D4A850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87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009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170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83</Words>
  <Application>Microsoft Office PowerPoint</Application>
  <PresentationFormat>와이드스크린</PresentationFormat>
  <Paragraphs>46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나눔고딕코딩</vt:lpstr>
      <vt:lpstr>맑은 고딕</vt:lpstr>
      <vt:lpstr>Arial</vt:lpstr>
      <vt:lpstr>Cambria Math</vt:lpstr>
      <vt:lpstr>Wingdings</vt:lpstr>
      <vt:lpstr>Office 테마</vt:lpstr>
      <vt:lpstr>Equations </vt:lpstr>
      <vt:lpstr>삽입 → 수식</vt:lpstr>
      <vt:lpstr>Latex 탐색 </vt:lpstr>
      <vt:lpstr>연습</vt:lpstr>
      <vt:lpstr>슬라이드 번호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Equations </dc:title>
  <dc:creator>박기동</dc:creator>
  <cp:lastModifiedBy>박기동</cp:lastModifiedBy>
  <cp:revision>53</cp:revision>
  <dcterms:created xsi:type="dcterms:W3CDTF">2018-05-02T03:55:26Z</dcterms:created>
  <dcterms:modified xsi:type="dcterms:W3CDTF">2018-05-02T05:40:30Z</dcterms:modified>
</cp:coreProperties>
</file>