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D9743-8110-48C7-BDF8-6164EC9BE6A9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3E3A2-37FA-4DCF-A29B-E0DA6AC30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8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81185-BA57-481B-A01D-A20C64A6DE14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473AE-557F-44E0-9798-DB22B4128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31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953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504066"/>
            <a:ext cx="9144000" cy="6270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12CB-ED79-4C3E-A3B0-FC0B2516194C}" type="datetime1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1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1846"/>
            <a:ext cx="10515600" cy="549274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5205413"/>
          </a:xfrm>
        </p:spPr>
        <p:txBody>
          <a:bodyPr/>
          <a:lstStyle>
            <a:lvl1pPr marL="342900" indent="-342900">
              <a:lnSpc>
                <a:spcPct val="120000"/>
              </a:lnSpc>
              <a:buSzPct val="80000"/>
              <a:buFont typeface="나눔고딕코딩" panose="020D0009000000000000" pitchFamily="49" charset="-127"/>
              <a:buChar char="▷"/>
              <a:defRPr sz="24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6858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20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8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3pPr>
            <a:lvl4pPr>
              <a:lnSpc>
                <a:spcPct val="120000"/>
              </a:lnSpc>
              <a:defRPr sz="16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4pPr>
            <a:lvl5pPr>
              <a:lnSpc>
                <a:spcPct val="120000"/>
              </a:lnSpc>
              <a:defRPr sz="14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CB27-6291-4406-8F07-ABE6990309EB}" type="datetime1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 smtClean="0"/>
              <a:t>Slide </a:t>
            </a:r>
            <a:fld id="{068760B5-AC99-4A9F-9335-BAC898D4A8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18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DCB-87A9-426B-BE36-E51FF42AEFFE}" type="datetime1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8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5C7D-E54F-4CE3-A095-D2C9534E0879}" type="datetime1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92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E28D-9B50-4275-8584-8D416094AF3E}" type="datetime1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7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6D71-437B-474A-8693-E8107CABB86A}" type="datetime1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0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568C-3012-4466-B429-63226F509F0B}" type="datetime1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81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DC3E-AF9A-4BBA-A88D-1F05C8FE1816}" type="datetime1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00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182114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987881"/>
            <a:ext cx="10515600" cy="5299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BE1F8-EAE6-4408-B17E-9BF1C5BB3548}" type="datetime1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Equations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나눔고딕코딩" panose="020D0009000000000000" pitchFamily="49" charset="-127"/>
          <a:ea typeface="나눔고딕코딩" panose="020D0009000000000000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샘플 타이틀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서브 타이틀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5618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나눔코딕코딩</a:t>
            </a:r>
            <a:r>
              <a:rPr lang="ko-KR" altLang="en-US" dirty="0" smtClean="0"/>
              <a:t> 사용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텍스트가 깔끔하게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잘 보이도록 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단락 간격을 </a:t>
            </a:r>
            <a:r>
              <a:rPr lang="en-US" altLang="ko-KR" dirty="0" smtClean="0"/>
              <a:t>1.2</a:t>
            </a:r>
            <a:r>
              <a:rPr lang="ko-KR" altLang="en-US" smtClean="0"/>
              <a:t>로 늘림</a:t>
            </a:r>
            <a:endParaRPr lang="en-US" altLang="ko-KR" dirty="0" smtClean="0"/>
          </a:p>
          <a:p>
            <a:r>
              <a:rPr lang="ko-KR" altLang="en-US" dirty="0" smtClean="0"/>
              <a:t>내용을 많게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구조를 단순하게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폰트 크기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위치 조정 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54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빈 레이아웃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Equations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068760B5-AC99-4A9F-9335-BAC898D4A85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01019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빈 걸 많이 사용하게 될 듯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473664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텍스트 상자의 기본 폰트 변경</a:t>
            </a:r>
          </a:p>
        </p:txBody>
      </p:sp>
    </p:spTree>
    <p:extLst>
      <p:ext uri="{BB962C8B-B14F-4D97-AF65-F5344CB8AC3E}">
        <p14:creationId xmlns:p14="http://schemas.microsoft.com/office/powerpoint/2010/main" val="178346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46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나눔고딕코딩</vt:lpstr>
      <vt:lpstr>맑은 고딕</vt:lpstr>
      <vt:lpstr>Arial</vt:lpstr>
      <vt:lpstr>Wingdings</vt:lpstr>
      <vt:lpstr>Office 테마</vt:lpstr>
      <vt:lpstr>샘플 타이틀</vt:lpstr>
      <vt:lpstr>개요 </vt:lpstr>
      <vt:lpstr>빈 레이아웃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Equations </dc:title>
  <dc:creator>박기동</dc:creator>
  <cp:lastModifiedBy>박기동</cp:lastModifiedBy>
  <cp:revision>72</cp:revision>
  <dcterms:created xsi:type="dcterms:W3CDTF">2018-05-02T03:55:26Z</dcterms:created>
  <dcterms:modified xsi:type="dcterms:W3CDTF">2018-05-02T05:51:32Z</dcterms:modified>
</cp:coreProperties>
</file>