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42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5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829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28551"/>
            <a:ext cx="9603275" cy="4424927"/>
          </a:xfrm>
        </p:spPr>
        <p:txBody>
          <a:bodyPr anchor="t"/>
          <a:lstStyle>
            <a:lvl1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51756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4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8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9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5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621AB-BACE-48BB-B42A-D28370827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8999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컴파일러 도구의 이해와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80381A-FC24-4B3E-A03C-59DC9296F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을 중심으로</a:t>
            </a:r>
          </a:p>
        </p:txBody>
      </p:sp>
    </p:spTree>
    <p:extLst>
      <p:ext uri="{BB962C8B-B14F-4D97-AF65-F5344CB8AC3E}">
        <p14:creationId xmlns:p14="http://schemas.microsoft.com/office/powerpoint/2010/main" val="318773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7BEBA-BCE6-46DE-824C-B416C0ED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F1C5E-2594-4D60-96CA-059C2811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컴파일러 이해 </a:t>
            </a:r>
            <a:endParaRPr lang="en-US" altLang="ko-KR" dirty="0"/>
          </a:p>
          <a:p>
            <a:pPr lvl="1"/>
            <a:r>
              <a:rPr lang="ko-KR" altLang="en-US" dirty="0"/>
              <a:t>컴파일 과정</a:t>
            </a:r>
            <a:endParaRPr lang="en-US" altLang="ko-KR" dirty="0"/>
          </a:p>
          <a:p>
            <a:pPr lvl="1"/>
            <a:r>
              <a:rPr lang="ko-KR" altLang="en-US" dirty="0" err="1"/>
              <a:t>정규식</a:t>
            </a:r>
            <a:endParaRPr lang="en-US" altLang="ko-KR" dirty="0"/>
          </a:p>
          <a:p>
            <a:pPr lvl="1"/>
            <a:r>
              <a:rPr lang="ko-KR" altLang="en-US" dirty="0"/>
              <a:t>파싱 과정</a:t>
            </a:r>
            <a:endParaRPr lang="en-US" altLang="ko-KR" dirty="0"/>
          </a:p>
          <a:p>
            <a:pPr lvl="1"/>
            <a:r>
              <a:rPr lang="ko-KR" altLang="en-US" dirty="0"/>
              <a:t>의미 처리</a:t>
            </a:r>
            <a:endParaRPr lang="en-US" altLang="ko-KR" dirty="0"/>
          </a:p>
          <a:p>
            <a:pPr lvl="1"/>
            <a:r>
              <a:rPr lang="ko-KR" altLang="en-US" dirty="0"/>
              <a:t>코드 생성</a:t>
            </a:r>
            <a:endParaRPr lang="en-US" altLang="ko-KR" dirty="0"/>
          </a:p>
          <a:p>
            <a:r>
              <a:rPr lang="en-US" altLang="ko-KR" dirty="0"/>
              <a:t>flex / bison </a:t>
            </a:r>
            <a:r>
              <a:rPr lang="ko-KR" altLang="en-US" dirty="0"/>
              <a:t>사용법 </a:t>
            </a:r>
            <a:endParaRPr lang="en-US" altLang="ko-KR" dirty="0"/>
          </a:p>
          <a:p>
            <a:pPr lvl="1"/>
            <a:r>
              <a:rPr lang="ko-KR" altLang="en-US" dirty="0"/>
              <a:t>계산기 예제</a:t>
            </a:r>
            <a:endParaRPr lang="en-US" altLang="ko-KR" dirty="0"/>
          </a:p>
          <a:p>
            <a:pPr lvl="1"/>
            <a:r>
              <a:rPr lang="en-US" altLang="ko-KR" dirty="0"/>
              <a:t>thrift</a:t>
            </a:r>
            <a:r>
              <a:rPr lang="ko-KR" altLang="en-US" dirty="0"/>
              <a:t>와 메시지 </a:t>
            </a:r>
            <a:r>
              <a:rPr lang="en-US" altLang="ko-KR" dirty="0"/>
              <a:t>IDL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2"/>
            <a:r>
              <a:rPr lang="ko-KR" altLang="en-US" dirty="0"/>
              <a:t>토큰 정의 </a:t>
            </a:r>
            <a:endParaRPr lang="en-US" altLang="ko-KR" dirty="0"/>
          </a:p>
          <a:p>
            <a:pPr lvl="2"/>
            <a:r>
              <a:rPr lang="en-US" altLang="ko-KR" dirty="0"/>
              <a:t>BNF </a:t>
            </a:r>
            <a:r>
              <a:rPr lang="ko-KR" altLang="en-US" dirty="0"/>
              <a:t>문법 정의 </a:t>
            </a:r>
            <a:endParaRPr lang="en-US" altLang="ko-KR" dirty="0"/>
          </a:p>
          <a:p>
            <a:pPr lvl="2"/>
            <a:r>
              <a:rPr lang="ko-KR" altLang="en-US" dirty="0"/>
              <a:t>파싱 과정 이해 </a:t>
            </a:r>
            <a:r>
              <a:rPr lang="en-US" altLang="ko-KR" dirty="0"/>
              <a:t>(Shift / Reduce</a:t>
            </a:r>
            <a:r>
              <a:rPr lang="ko-KR" altLang="en-US" dirty="0"/>
              <a:t>와 상태 전환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의미 처리와 코드 생성 </a:t>
            </a:r>
            <a:endParaRPr lang="en-US" altLang="ko-KR" dirty="0"/>
          </a:p>
          <a:p>
            <a:r>
              <a:rPr lang="ko-KR" altLang="en-US" dirty="0"/>
              <a:t>응용 </a:t>
            </a:r>
            <a:endParaRPr lang="en-US" altLang="ko-KR" dirty="0"/>
          </a:p>
          <a:p>
            <a:pPr lvl="1"/>
            <a:r>
              <a:rPr lang="ko-KR" altLang="en-US" dirty="0"/>
              <a:t>게임 데이터 스키마 언어의 설계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34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1B689-F201-45E8-9145-7397EC29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4F505-8DC2-44B7-87ED-C6077280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컴파일 과정을 이해한다 </a:t>
            </a:r>
            <a:endParaRPr lang="en-US" altLang="ko-KR" dirty="0"/>
          </a:p>
          <a:p>
            <a:r>
              <a:rPr lang="ko-KR" altLang="en-US" dirty="0" err="1"/>
              <a:t>정규식</a:t>
            </a:r>
            <a:r>
              <a:rPr lang="ko-KR" altLang="en-US" dirty="0"/>
              <a:t>  </a:t>
            </a:r>
            <a:endParaRPr lang="en-US" altLang="ko-KR" dirty="0"/>
          </a:p>
          <a:p>
            <a:pPr lvl="1"/>
            <a:r>
              <a:rPr lang="en-US" altLang="ko-KR" dirty="0"/>
              <a:t>FSM</a:t>
            </a:r>
          </a:p>
          <a:p>
            <a:r>
              <a:rPr lang="ko-KR" altLang="en-US" dirty="0"/>
              <a:t>문법의 정의 </a:t>
            </a:r>
            <a:endParaRPr lang="en-US" altLang="ko-KR" dirty="0"/>
          </a:p>
          <a:p>
            <a:pPr lvl="1"/>
            <a:r>
              <a:rPr lang="en-US" altLang="ko-KR" dirty="0"/>
              <a:t>BNF</a:t>
            </a:r>
          </a:p>
          <a:p>
            <a:r>
              <a:rPr lang="ko-KR" altLang="en-US" dirty="0"/>
              <a:t>파싱</a:t>
            </a:r>
            <a:endParaRPr lang="en-US" altLang="ko-KR" dirty="0"/>
          </a:p>
          <a:p>
            <a:pPr lvl="1"/>
            <a:r>
              <a:rPr lang="ko-KR" altLang="en-US" dirty="0"/>
              <a:t>상향식 </a:t>
            </a:r>
            <a:r>
              <a:rPr lang="en-US" altLang="ko-KR" dirty="0"/>
              <a:t>/ </a:t>
            </a:r>
            <a:r>
              <a:rPr lang="ko-KR" altLang="en-US" dirty="0"/>
              <a:t>하향식 파싱 </a:t>
            </a:r>
            <a:endParaRPr lang="en-US" altLang="ko-KR" dirty="0"/>
          </a:p>
          <a:p>
            <a:pPr lvl="1"/>
            <a:r>
              <a:rPr lang="ko-KR" altLang="en-US" dirty="0"/>
              <a:t>파스 테이블</a:t>
            </a:r>
            <a:endParaRPr lang="en-US" altLang="ko-KR" dirty="0"/>
          </a:p>
          <a:p>
            <a:r>
              <a:rPr lang="ko-KR" altLang="en-US" dirty="0"/>
              <a:t>계산기 예제</a:t>
            </a:r>
            <a:endParaRPr lang="en-US" altLang="ko-KR" dirty="0"/>
          </a:p>
          <a:p>
            <a:pPr lvl="1"/>
            <a:r>
              <a:rPr lang="en-US" altLang="ko-KR" dirty="0"/>
              <a:t>Flex / Bison </a:t>
            </a:r>
            <a:r>
              <a:rPr lang="ko-KR" altLang="en-US" dirty="0"/>
              <a:t>툴 설치 및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72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9F481-44CF-4BBB-B2FB-DAB4CF9C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– </a:t>
            </a:r>
            <a:r>
              <a:rPr lang="ko-KR" altLang="en-US" dirty="0"/>
              <a:t>도구의 이해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2D888-C754-4EE2-A2ED-9959A025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을 사용할 수 있다</a:t>
            </a:r>
            <a:endParaRPr lang="en-US" altLang="ko-KR" dirty="0"/>
          </a:p>
          <a:p>
            <a:r>
              <a:rPr lang="ko-KR" altLang="en-US" dirty="0"/>
              <a:t>계산기 예제</a:t>
            </a:r>
            <a:endParaRPr lang="en-US" altLang="ko-KR" dirty="0"/>
          </a:p>
          <a:p>
            <a:pPr lvl="1"/>
            <a:r>
              <a:rPr lang="en-US" altLang="ko-KR" dirty="0"/>
              <a:t>BNF</a:t>
            </a:r>
            <a:r>
              <a:rPr lang="ko-KR" altLang="en-US" dirty="0"/>
              <a:t>를 </a:t>
            </a:r>
            <a:r>
              <a:rPr lang="en-US" altLang="ko-KR" dirty="0"/>
              <a:t>Bison</a:t>
            </a:r>
            <a:r>
              <a:rPr lang="ko-KR" altLang="en-US" dirty="0"/>
              <a:t>에 적용하기</a:t>
            </a:r>
            <a:endParaRPr lang="en-US" altLang="ko-KR" dirty="0"/>
          </a:p>
          <a:p>
            <a:pPr lvl="1"/>
            <a:r>
              <a:rPr lang="en-US" altLang="ko-KR" dirty="0"/>
              <a:t>Shift / Reduce</a:t>
            </a:r>
            <a:r>
              <a:rPr lang="ko-KR" altLang="en-US" dirty="0"/>
              <a:t>와 상태 처리 이해 </a:t>
            </a:r>
            <a:endParaRPr lang="en-US" altLang="ko-KR" dirty="0"/>
          </a:p>
          <a:p>
            <a:pPr lvl="1"/>
            <a:r>
              <a:rPr lang="ko-KR" altLang="en-US" dirty="0"/>
              <a:t>디버깅 하기 </a:t>
            </a:r>
            <a:endParaRPr lang="en-US" altLang="ko-KR" dirty="0"/>
          </a:p>
          <a:p>
            <a:r>
              <a:rPr lang="ko-KR" altLang="en-US" dirty="0"/>
              <a:t>메시지 </a:t>
            </a:r>
            <a:r>
              <a:rPr lang="en-US" altLang="ko-KR" dirty="0"/>
              <a:t>IDL</a:t>
            </a:r>
            <a:r>
              <a:rPr lang="ko-KR" altLang="en-US" dirty="0"/>
              <a:t> 예제</a:t>
            </a:r>
            <a:endParaRPr lang="en-US" altLang="ko-KR" dirty="0"/>
          </a:p>
          <a:p>
            <a:pPr lvl="1"/>
            <a:r>
              <a:rPr lang="ko-KR" altLang="en-US" dirty="0"/>
              <a:t>전체 흐름 이해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394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45DFE-38D5-4A01-B8A5-20D80B0A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– </a:t>
            </a:r>
            <a:r>
              <a:rPr lang="ko-KR" altLang="en-US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9186-6E0E-4448-B1C6-00270D88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en-US" altLang="ko-KR" dirty="0"/>
              <a:t>IDL</a:t>
            </a:r>
            <a:r>
              <a:rPr lang="ko-KR" altLang="en-US" dirty="0"/>
              <a:t> 예제</a:t>
            </a:r>
            <a:endParaRPr lang="en-US" altLang="ko-KR" dirty="0"/>
          </a:p>
          <a:p>
            <a:pPr lvl="1"/>
            <a:r>
              <a:rPr lang="ko-KR" altLang="en-US" dirty="0"/>
              <a:t>의미 처리 </a:t>
            </a:r>
            <a:endParaRPr lang="en-US" altLang="ko-KR" dirty="0"/>
          </a:p>
          <a:p>
            <a:pPr lvl="1"/>
            <a:r>
              <a:rPr lang="en-US" altLang="ko-KR" dirty="0"/>
              <a:t>AST</a:t>
            </a:r>
            <a:r>
              <a:rPr lang="ko-KR" altLang="en-US" dirty="0"/>
              <a:t>의 생성</a:t>
            </a:r>
            <a:endParaRPr lang="en-US" altLang="ko-KR" dirty="0"/>
          </a:p>
          <a:p>
            <a:pPr lvl="1"/>
            <a:r>
              <a:rPr lang="ko-KR" altLang="en-US" dirty="0"/>
              <a:t>코드 생성</a:t>
            </a:r>
            <a:endParaRPr lang="en-US" altLang="ko-KR" dirty="0"/>
          </a:p>
          <a:p>
            <a:r>
              <a:rPr lang="ko-KR" altLang="en-US" dirty="0"/>
              <a:t>게임 데이터 스키마 언어의 설계</a:t>
            </a:r>
            <a:endParaRPr lang="en-US" altLang="ko-KR" dirty="0"/>
          </a:p>
          <a:p>
            <a:pPr lvl="1"/>
            <a:r>
              <a:rPr lang="ko-KR" altLang="en-US" dirty="0"/>
              <a:t>아이디어</a:t>
            </a:r>
            <a:endParaRPr lang="en-US" altLang="ko-KR" dirty="0"/>
          </a:p>
          <a:p>
            <a:pPr lvl="1"/>
            <a:r>
              <a:rPr lang="en-US" altLang="ko-KR" dirty="0"/>
              <a:t>BNF</a:t>
            </a:r>
          </a:p>
          <a:p>
            <a:pPr lvl="1"/>
            <a:r>
              <a:rPr lang="ko-KR" altLang="en-US"/>
              <a:t>코드 생성기들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85463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289</TotalTime>
  <Words>147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나눔고딕코딩</vt:lpstr>
      <vt:lpstr>맑은 고딕</vt:lpstr>
      <vt:lpstr>Arial</vt:lpstr>
      <vt:lpstr>Gill Sans MT</vt:lpstr>
      <vt:lpstr>갤러리</vt:lpstr>
      <vt:lpstr>컴파일러 도구의 이해와 활용</vt:lpstr>
      <vt:lpstr>내용</vt:lpstr>
      <vt:lpstr>1차 - 개요</vt:lpstr>
      <vt:lpstr>2차 – 도구의 이해 </vt:lpstr>
      <vt:lpstr>3차 – 응용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컴파일러 도구의 이해와 활용</dc:title>
  <dc:creator>박기동</dc:creator>
  <cp:lastModifiedBy>박기동</cp:lastModifiedBy>
  <cp:revision>423</cp:revision>
  <dcterms:created xsi:type="dcterms:W3CDTF">2018-04-29T08:22:16Z</dcterms:created>
  <dcterms:modified xsi:type="dcterms:W3CDTF">2018-04-29T13:37:51Z</dcterms:modified>
</cp:coreProperties>
</file>