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8" r:id="rId22"/>
    <p:sldId id="288" r:id="rId23"/>
    <p:sldId id="276" r:id="rId24"/>
    <p:sldId id="279" r:id="rId25"/>
    <p:sldId id="280" r:id="rId26"/>
    <p:sldId id="282" r:id="rId27"/>
    <p:sldId id="281" r:id="rId28"/>
    <p:sldId id="289" r:id="rId29"/>
    <p:sldId id="290" r:id="rId30"/>
    <p:sldId id="285" r:id="rId31"/>
    <p:sldId id="292" r:id="rId32"/>
    <p:sldId id="291" r:id="rId33"/>
    <p:sldId id="293" r:id="rId34"/>
    <p:sldId id="294" r:id="rId35"/>
    <p:sldId id="286" r:id="rId36"/>
    <p:sldId id="287" r:id="rId37"/>
    <p:sldId id="298" r:id="rId38"/>
    <p:sldId id="295" r:id="rId39"/>
    <p:sldId id="304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6" r:id="rId48"/>
    <p:sldId id="305" r:id="rId49"/>
    <p:sldId id="307" r:id="rId50"/>
    <p:sldId id="308" r:id="rId51"/>
    <p:sldId id="309" r:id="rId52"/>
    <p:sldId id="310" r:id="rId53"/>
    <p:sldId id="311" r:id="rId54"/>
    <p:sldId id="313" r:id="rId55"/>
    <p:sldId id="314" r:id="rId56"/>
    <p:sldId id="332" r:id="rId57"/>
    <p:sldId id="33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12" r:id="rId74"/>
    <p:sldId id="331" r:id="rId75"/>
    <p:sldId id="330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2CB-ED79-4C3E-A3B0-FC0B2516194C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CB27-6291-4406-8F07-ABE6990309EB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DCB-87A9-426B-BE36-E51FF42AEFFE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5C7D-E54F-4CE3-A095-D2C9534E0879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E28D-9B50-4275-8584-8D416094AF3E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D71-437B-474A-8693-E8107CABB86A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568C-3012-4466-B429-63226F509F0B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DC3E-AF9A-4BBA-A88D-1F05C8FE1816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E1F8-EAE6-4408-B17E-9BF1C5BB3548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fussell/xlnt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컴파일러 도구의 이해와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을 중심으로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745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_](\.[a-zA-Z_0-9]|[a-zA-Z_0-9])*)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8652148" cy="755346"/>
            <a:chOff x="1469637" y="2569153"/>
            <a:chExt cx="8652148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_](\.[a-zA-Z_0-9]|[a-zA-Z_0-9]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토큰이 된다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실패하면 다른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정규식들을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우선 순위에 따라 시도한다</a:t>
            </a:r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정규 표현식에 해당하는 문자열들 찾기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::regex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boost.regex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http://jiniya.net/ng/2017/11/regex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ko.cppreference.com/w/cpp/regex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+ V + O </a:t>
            </a:r>
          </a:p>
          <a:p>
            <a:pPr lvl="2"/>
            <a:r>
              <a:rPr lang="en-US" altLang="ko-KR" dirty="0" smtClean="0"/>
              <a:t>I had a lunch.</a:t>
            </a:r>
          </a:p>
          <a:p>
            <a:pPr lvl="1"/>
            <a:r>
              <a:rPr lang="en-US" altLang="ko-KR" dirty="0" smtClean="0"/>
              <a:t>S + V </a:t>
            </a:r>
          </a:p>
          <a:p>
            <a:pPr lvl="2"/>
            <a:r>
              <a:rPr lang="en-US" altLang="ko-KR" dirty="0" smtClean="0"/>
              <a:t>I go. </a:t>
            </a:r>
          </a:p>
          <a:p>
            <a:pPr lvl="1"/>
            <a:r>
              <a:rPr lang="ko-KR" altLang="en-US" dirty="0" smtClean="0"/>
              <a:t>거의 해결된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 아는 그 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정의할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아직 완전히 해결되지 않은 영역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smtClean="0"/>
                  <a:t> 이루어짐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V</a:t>
                </a:r>
                <a:r>
                  <a:rPr lang="ko-KR" altLang="en-US" dirty="0" smtClean="0"/>
                  <a:t>는 어휘</a:t>
                </a:r>
                <a:r>
                  <a:rPr lang="en-US" altLang="ko-KR" dirty="0" smtClean="0"/>
                  <a:t>(Vocabulary)</a:t>
                </a:r>
                <a:r>
                  <a:rPr lang="ko-KR" altLang="en-US" dirty="0" smtClean="0"/>
                  <a:t>의 약어로 기호</a:t>
                </a:r>
                <a:r>
                  <a:rPr lang="en-US" altLang="ko-KR" dirty="0" smtClean="0"/>
                  <a:t>(Symbol)</a:t>
                </a:r>
                <a:r>
                  <a:rPr lang="ko-KR" altLang="en-US" dirty="0" smtClean="0"/>
                  <a:t>라고 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 </a:t>
                </a:r>
                <a:r>
                  <a:rPr lang="ko-KR" altLang="en-US" dirty="0" err="1" smtClean="0"/>
                  <a:t>비단말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(non-terminal) </a:t>
                </a:r>
              </a:p>
              <a:p>
                <a:pPr lvl="1"/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는 단말 </a:t>
                </a:r>
                <a:r>
                  <a:rPr lang="en-US" altLang="ko-KR" dirty="0" smtClean="0"/>
                  <a:t>(terminal) </a:t>
                </a:r>
              </a:p>
              <a:p>
                <a:pPr lvl="1"/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는 생성 규칙 </a:t>
                </a:r>
                <a:r>
                  <a:rPr lang="en-US" altLang="ko-KR" dirty="0" smtClean="0"/>
                  <a:t>(production rule)</a:t>
                </a:r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는 시작 심벌 </a:t>
                </a:r>
                <a:r>
                  <a:rPr lang="en-US" altLang="ko-KR" dirty="0" smtClean="0"/>
                  <a:t>(start symbol)</a:t>
                </a:r>
              </a:p>
              <a:p>
                <a:r>
                  <a:rPr lang="ko-KR" altLang="en-US" dirty="0" smtClean="0"/>
                  <a:t>수학이 기호를 사용하면서 생긴 어려움은 예시로 극복해야 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단말에 속하는 어휘는 </a:t>
                </a:r>
                <a:r>
                  <a:rPr lang="en-US" altLang="ko-KR" dirty="0" smtClean="0"/>
                  <a:t>if, else, while, do, void </a:t>
                </a:r>
                <a:r>
                  <a:rPr lang="ko-KR" altLang="en-US" dirty="0" smtClean="0"/>
                  <a:t>등등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비단말은</a:t>
                </a:r>
                <a:r>
                  <a:rPr lang="ko-KR" altLang="en-US" dirty="0" smtClean="0"/>
                  <a:t> 이를 구조화한 것들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&lt;statement&gt;, &lt;expression&gt;, &lt;function&gt;, &lt;</a:t>
                </a:r>
                <a:r>
                  <a:rPr lang="en-US" altLang="ko-KR" dirty="0" err="1" smtClean="0"/>
                  <a:t>struct-defintion</a:t>
                </a:r>
                <a:r>
                  <a:rPr lang="en-US" altLang="ko-KR" dirty="0" smtClean="0"/>
                  <a:t>&gt;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일상 언어에서 주어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목적어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절 등이 이런 </a:t>
                </a:r>
                <a:r>
                  <a:rPr lang="ko-KR" altLang="en-US" dirty="0" err="1" smtClean="0"/>
                  <a:t>비단말에</a:t>
                </a:r>
                <a:r>
                  <a:rPr lang="ko-KR" altLang="en-US" dirty="0" smtClean="0"/>
                  <a:t> 해당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심벌은 문장이나 프로그램 등 입력 전체에 대한 정의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585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단말들과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기호들을 만드는 방법의 서술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BNF</a:t>
            </a:r>
            <a:r>
              <a:rPr lang="ko-KR" altLang="en-US" dirty="0" smtClean="0"/>
              <a:t>로 일반적으로 표시함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:= if ( &lt;bool-expr&gt; ) { &lt;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} </a:t>
            </a:r>
          </a:p>
          <a:p>
            <a:pPr lvl="2"/>
            <a:r>
              <a:rPr lang="en-US" altLang="ko-KR" dirty="0" smtClean="0"/>
              <a:t>else</a:t>
            </a:r>
            <a:r>
              <a:rPr lang="ko-KR" altLang="en-US" dirty="0" smtClean="0"/>
              <a:t>가 없는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문장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위에서 </a:t>
            </a:r>
            <a:r>
              <a:rPr lang="en-US" altLang="ko-KR" dirty="0" smtClean="0"/>
              <a:t>if, (, ), {, } </a:t>
            </a:r>
            <a:r>
              <a:rPr lang="ko-KR" altLang="en-US" dirty="0" smtClean="0"/>
              <a:t>등은 단말 기호에 해당 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생성 규칙을 정의하는 방법 중 하나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가장 많이 쓰임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의 문법 정의가 </a:t>
                </a:r>
                <a:r>
                  <a:rPr lang="en-US" altLang="ko-KR" dirty="0" smtClean="0"/>
                  <a:t>BNF </a:t>
                </a:r>
              </a:p>
              <a:p>
                <a:pPr lvl="1"/>
                <a:r>
                  <a:rPr lang="en-US" altLang="ko-KR" dirty="0" err="1" smtClean="0"/>
                  <a:t>Boost.spirit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BNF </a:t>
                </a:r>
                <a:r>
                  <a:rPr lang="ko-KR" altLang="en-US" dirty="0" smtClean="0"/>
                  <a:t>사용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귀납적인 생성 규칙을 가짐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</a:t>
                </a:r>
                <a:r>
                  <a:rPr lang="en-US" altLang="ko-KR" dirty="0" err="1" smtClean="0"/>
                  <a:t>elem</a:t>
                </a:r>
                <a:r>
                  <a:rPr lang="en-US" altLang="ko-KR" dirty="0" smtClean="0"/>
                  <a:t>&gt; := &lt;sub-elem-1&gt; | &lt;sub-elem-2&gt; | … </a:t>
                </a:r>
              </a:p>
              <a:p>
                <a:pPr lvl="1"/>
                <a:r>
                  <a:rPr lang="en-US" altLang="ko-KR" dirty="0" smtClean="0"/>
                  <a:t>| </a:t>
                </a:r>
                <a:r>
                  <a:rPr lang="ko-KR" altLang="en-US" dirty="0" smtClean="0"/>
                  <a:t>는 선택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모든 문맥 자유 문법 언어 정의가 가능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빈 규칙 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&lt;empty&gt;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엡실론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(Extended BNF. </a:t>
                </a:r>
                <a:r>
                  <a:rPr lang="ko-KR" altLang="en-US" dirty="0" smtClean="0"/>
                  <a:t>확장 </a:t>
                </a:r>
                <a:r>
                  <a:rPr lang="en-US" altLang="ko-KR" dirty="0" smtClean="0"/>
                  <a:t>BNF) </a:t>
                </a:r>
              </a:p>
              <a:p>
                <a:pPr lvl="1"/>
                <a:r>
                  <a:rPr lang="ko-KR" altLang="en-US" dirty="0" smtClean="0"/>
                  <a:t>옵션 </a:t>
                </a:r>
                <a:r>
                  <a:rPr lang="en-US" altLang="ko-KR" dirty="0" smtClean="0"/>
                  <a:t>: [ ] </a:t>
                </a:r>
              </a:p>
              <a:p>
                <a:pPr lvl="1"/>
                <a:r>
                  <a:rPr lang="ko-KR" altLang="en-US" dirty="0" smtClean="0"/>
                  <a:t>반복 </a:t>
                </a:r>
                <a:r>
                  <a:rPr lang="en-US" altLang="ko-KR" dirty="0" smtClean="0"/>
                  <a:t>: { }</a:t>
                </a:r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사용하지 않음</a:t>
                </a:r>
                <a:r>
                  <a:rPr lang="en-US" altLang="ko-KR" dirty="0" smtClean="0"/>
                  <a:t>.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문법 정의 방법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3"/>
            <a:ext cx="6076950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3" y="2447205"/>
            <a:ext cx="6124575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7"/>
            <a:ext cx="5876925" cy="2752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Selection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selection-statement&gt; ::= if ( &lt;expression&gt; )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if ( &lt;expression&gt; ) &lt;statement&gt; else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switch ( &lt;expression&gt; ) &lt;statement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Expression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expression&gt; ::= &lt;assignment-expression&gt;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&lt;expression&gt; , &lt;assignment-expression&gt;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assignment-expression&gt; ::= &lt;conditional-expression&gt;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&lt;unary-expression&gt; &lt;assignment-operator&gt; &lt;assignment-expression&gt;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://cs.wmich.edu/~</a:t>
            </a:r>
            <a:r>
              <a:rPr lang="en-US" altLang="ko-KR" dirty="0" smtClean="0">
                <a:hlinkClick r:id="rId2"/>
              </a:rPr>
              <a:t>gupta/teaching/cs4850/sumII06/The%20syntax%20of%20C%20in%20Backus-Naur%20form.htm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r>
              <a:rPr lang="ko-KR" altLang="en-US" dirty="0" smtClean="0"/>
              <a:t>의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({E}, {+, -, *, /, (, ), 0-9}, P, E) </a:t>
            </a:r>
          </a:p>
          <a:p>
            <a:pPr lvl="1"/>
            <a:r>
              <a:rPr lang="ko-KR" altLang="en-US" dirty="0" smtClean="0"/>
              <a:t>생성 규칙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다음과 같이 정의됨 </a:t>
            </a:r>
            <a:endParaRPr lang="en-US" altLang="ko-KR" dirty="0" smtClean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* F | F  </a:t>
            </a:r>
          </a:p>
          <a:p>
            <a:pPr lvl="2"/>
            <a:r>
              <a:rPr lang="de-DE" altLang="ko-KR" dirty="0"/>
              <a:t>F → </a:t>
            </a:r>
            <a:r>
              <a:rPr lang="de-DE" altLang="ko-KR" dirty="0" smtClean="0"/>
              <a:t>number </a:t>
            </a:r>
            <a:r>
              <a:rPr lang="de-DE" altLang="ko-KR" dirty="0"/>
              <a:t>| ( E )</a:t>
            </a:r>
            <a:endParaRPr lang="en-US" altLang="ko-KR" dirty="0" smtClean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3 + 5 * 6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유도와 감축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생성 규칙 </a:t>
            </a:r>
            <a:r>
              <a:rPr lang="en-US" altLang="ko-KR" dirty="0" smtClean="0"/>
              <a:t>A := b </a:t>
            </a:r>
            <a:r>
              <a:rPr lang="ko-KR" altLang="en-US" dirty="0" smtClean="0"/>
              <a:t>형태에서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걸 유도 </a:t>
            </a:r>
            <a:r>
              <a:rPr lang="en-US" altLang="ko-KR" dirty="0" smtClean="0"/>
              <a:t>(derive)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걸 감축 </a:t>
            </a:r>
            <a:r>
              <a:rPr lang="en-US" altLang="ko-KR" dirty="0" smtClean="0"/>
              <a:t>(reduce)</a:t>
            </a:r>
          </a:p>
          <a:p>
            <a:pPr lvl="1"/>
            <a:r>
              <a:rPr lang="ko-KR" altLang="en-US" dirty="0" smtClean="0"/>
              <a:t>왼쪽을 오른쪽으로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오른쪽을 왼쪽으로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비단말을</a:t>
            </a:r>
            <a:r>
              <a:rPr lang="ko-KR" altLang="en-US" dirty="0" smtClean="0"/>
              <a:t> 단말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단말 쪽을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매우 단순한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({S, A, B}, {u, p}, P, S)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가 다음과 같다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 := A | B </a:t>
            </a:r>
          </a:p>
          <a:p>
            <a:pPr lvl="2"/>
            <a:r>
              <a:rPr lang="en-US" altLang="ko-KR" dirty="0" smtClean="0"/>
              <a:t>A := u B</a:t>
            </a:r>
          </a:p>
          <a:p>
            <a:pPr lvl="2"/>
            <a:r>
              <a:rPr lang="en-US" altLang="ko-KR" dirty="0" smtClean="0"/>
              <a:t>B := p A | &lt;empty&gt;</a:t>
            </a:r>
          </a:p>
          <a:p>
            <a:pPr lvl="1"/>
            <a:r>
              <a:rPr lang="en-US" altLang="ko-KR" dirty="0" smtClean="0"/>
              <a:t>u p </a:t>
            </a:r>
            <a:r>
              <a:rPr lang="ko-KR" altLang="en-US" dirty="0" smtClean="0"/>
              <a:t>이 유효한 문장인가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u 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유도되는가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 p </a:t>
            </a:r>
            <a:r>
              <a:rPr lang="ko-KR" altLang="en-US" dirty="0" smtClean="0"/>
              <a:t>이 감축되는가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p u p u 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p </a:t>
            </a:r>
            <a:r>
              <a:rPr lang="ko-KR" altLang="en-US" dirty="0" smtClean="0"/>
              <a:t>가 유효한 문장인가</a:t>
            </a:r>
            <a:r>
              <a:rPr lang="en-US" altLang="ko-KR" dirty="0" smtClean="0"/>
              <a:t>?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필요해짐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에서 지원해야 할 언어가 추가됨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(C#) / HTML5 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메시지 코드의 언어별 중복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생성하면 좋지 않을까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필요했음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데이터 관리 코드의 자동화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실행 언어</a:t>
            </a:r>
            <a:endParaRPr lang="en-US" altLang="ko-KR" dirty="0"/>
          </a:p>
          <a:p>
            <a:r>
              <a:rPr lang="ko-KR" altLang="en-US" dirty="0" smtClean="0"/>
              <a:t>재미있음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어렵지만 이해하는 재미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코딩과 데이터 생성을 자동화하는 재미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나만의 언어를 추가하는 재미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생성 규칙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en-US" altLang="ko-KR" dirty="0" smtClean="0"/>
              <a:t>1) E -&gt; E + T -&gt; </a:t>
            </a:r>
          </a:p>
          <a:p>
            <a:pPr lvl="1"/>
            <a:r>
              <a:rPr lang="en-US" altLang="ko-KR" dirty="0" smtClean="0"/>
              <a:t>2) T + T -&gt; F + T -&gt; </a:t>
            </a:r>
          </a:p>
          <a:p>
            <a:pPr lvl="1"/>
            <a:r>
              <a:rPr lang="en-US" altLang="ko-KR" dirty="0" smtClean="0"/>
              <a:t>3) number + T -&gt; number + F -&gt; number + number</a:t>
            </a:r>
          </a:p>
          <a:p>
            <a:pPr lvl="1"/>
            <a:r>
              <a:rPr lang="ko-KR" altLang="en-US" dirty="0" smtClean="0"/>
              <a:t>인간의 지능을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 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좌단</a:t>
            </a:r>
            <a:r>
              <a:rPr lang="ko-KR" altLang="en-US" dirty="0" smtClean="0"/>
              <a:t> 유도를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E 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먼저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왼쪽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좌단</a:t>
            </a:r>
            <a:r>
              <a:rPr lang="ko-KR" altLang="en-US" dirty="0" smtClean="0"/>
              <a:t>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오른쪽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우단 유도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E </a:t>
            </a:r>
            <a:r>
              <a:rPr lang="en-US" altLang="ko-KR" dirty="0"/>
              <a:t>-&gt; E + T -&gt; </a:t>
            </a:r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+ T -&gt; F + T -&gt; </a:t>
            </a:r>
          </a:p>
          <a:p>
            <a:pPr lvl="1"/>
            <a:r>
              <a:rPr lang="en-US" altLang="ko-KR" dirty="0" smtClean="0"/>
              <a:t>number </a:t>
            </a:r>
            <a:r>
              <a:rPr lang="en-US" altLang="ko-KR" dirty="0"/>
              <a:t>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+ 5 * 3 / 7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좌파스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 생성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 * (3 + 7)</a:t>
            </a:r>
            <a:r>
              <a:rPr lang="ko-KR" altLang="en-US" dirty="0" smtClean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분석 </a:t>
            </a:r>
            <a:r>
              <a:rPr lang="en-US" altLang="ko-KR" dirty="0" smtClean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유도나 감축 과정을 통해 파스 트리를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구성이 안 되면 틀린 문법의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문법은 모두 이렇게 분석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이후 의미 분석에 사용할 수 있도록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구성된 트리의 각 노드에 의미 분석을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문맥 자유 문법의 </a:t>
            </a:r>
            <a:r>
              <a:rPr lang="ko-KR" altLang="en-US" dirty="0" err="1" smtClean="0"/>
              <a:t>파싱은</a:t>
            </a:r>
            <a:r>
              <a:rPr lang="ko-KR" altLang="en-US" dirty="0" smtClean="0"/>
              <a:t> 기억이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스택을 사용하는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크기와 무관하게</a:t>
            </a:r>
            <a:r>
              <a:rPr lang="en-US" altLang="ko-KR" dirty="0" smtClean="0"/>
              <a:t>) FSM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Pushdown Automata</a:t>
            </a:r>
            <a:r>
              <a:rPr lang="ko-KR" altLang="en-US" dirty="0" smtClean="0"/>
              <a:t>라고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전이를 스택의 내용을 참조하고 전이시 스택에 항목을 넣거나 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기호부터 </a:t>
            </a:r>
            <a:endParaRPr lang="en-US" altLang="ko-KR" dirty="0" smtClean="0"/>
          </a:p>
          <a:p>
            <a:r>
              <a:rPr lang="ko-KR" altLang="en-US" dirty="0" smtClean="0"/>
              <a:t>생성 규칙을 적용하면서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입력된 문장이 문법에 맞는 지를 </a:t>
            </a:r>
            <a:endParaRPr lang="en-US" altLang="ko-KR" dirty="0" smtClean="0"/>
          </a:p>
          <a:p>
            <a:r>
              <a:rPr lang="ko-KR" altLang="en-US" dirty="0" err="1" smtClean="0"/>
              <a:t>좌파스</a:t>
            </a:r>
            <a:r>
              <a:rPr lang="ko-KR" altLang="en-US" dirty="0" smtClean="0"/>
              <a:t> 트리를 구성하면서 찾음 </a:t>
            </a:r>
            <a:endParaRPr lang="en-US" altLang="ko-KR" dirty="0" smtClean="0"/>
          </a:p>
          <a:p>
            <a:r>
              <a:rPr lang="ko-KR" altLang="en-US" dirty="0" smtClean="0"/>
              <a:t>트리 구성을 더 이상 못 하면 </a:t>
            </a:r>
            <a:endParaRPr lang="en-US" altLang="ko-KR" dirty="0" smtClean="0"/>
          </a:p>
          <a:p>
            <a:r>
              <a:rPr lang="ko-KR" altLang="en-US" dirty="0" smtClean="0"/>
              <a:t>다른 생성 규칙을 적용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역추적</a:t>
            </a:r>
            <a:r>
              <a:rPr lang="en-US" altLang="ko-KR" dirty="0" smtClean="0"/>
              <a:t>, Backtracking)</a:t>
            </a:r>
          </a:p>
          <a:p>
            <a:r>
              <a:rPr lang="ko-KR" altLang="en-US" dirty="0" smtClean="0"/>
              <a:t>위의 방법을 재귀적 하강 </a:t>
            </a:r>
            <a:r>
              <a:rPr lang="en-US" altLang="ko-KR" dirty="0" smtClean="0"/>
              <a:t>(Recursive Descent) </a:t>
            </a:r>
            <a:r>
              <a:rPr lang="ko-KR" altLang="en-US" dirty="0" err="1" smtClean="0"/>
              <a:t>파싱이라</a:t>
            </a:r>
            <a:r>
              <a:rPr lang="ko-KR" altLang="en-US" dirty="0" smtClean="0"/>
              <a:t> 함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재귀적 하강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규칙에 선택 </a:t>
            </a:r>
            <a:r>
              <a:rPr lang="en-US" altLang="ko-KR" dirty="0" smtClean="0"/>
              <a:t>(|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규칙들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많아지면 </a:t>
            </a:r>
            <a:endParaRPr lang="en-US" altLang="ko-KR" dirty="0" smtClean="0"/>
          </a:p>
          <a:p>
            <a:r>
              <a:rPr lang="ko-KR" altLang="en-US" dirty="0" err="1" smtClean="0"/>
              <a:t>역추적이</a:t>
            </a:r>
            <a:r>
              <a:rPr lang="ko-KR" altLang="en-US" dirty="0" smtClean="0"/>
              <a:t> 아주 많아질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구현은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규칙들을 함수로 만들어서 </a:t>
            </a:r>
            <a:endParaRPr lang="en-US" altLang="ko-KR" dirty="0" smtClean="0"/>
          </a:p>
          <a:p>
            <a:r>
              <a:rPr lang="ko-KR" altLang="en-US" dirty="0" smtClean="0"/>
              <a:t>하나씩 구현하고 재귀 호출을 허용하고 </a:t>
            </a:r>
            <a:endParaRPr lang="en-US" altLang="ko-KR" dirty="0" smtClean="0"/>
          </a:p>
          <a:p>
            <a:r>
              <a:rPr lang="ko-KR" altLang="en-US" dirty="0" smtClean="0"/>
              <a:t>안 맞으면 다음 규칙을 실행</a:t>
            </a:r>
            <a:endParaRPr lang="en-US" altLang="ko-KR" dirty="0" smtClean="0"/>
          </a:p>
          <a:p>
            <a:r>
              <a:rPr lang="ko-KR" altLang="en-US" dirty="0" smtClean="0"/>
              <a:t>구현이 단순하여 사람이 작성할 때 주로 이 방법을 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계산기의 재귀적 하강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TODO </a:t>
            </a:r>
          </a:p>
          <a:p>
            <a:pPr lvl="1"/>
            <a:r>
              <a:rPr lang="ko-KR" altLang="en-US" dirty="0" smtClean="0"/>
              <a:t>함수 처리 흐름에 대한 정확한 서술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 방식의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문제를 개선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입력 토큰이 특정 유도로 진행 했을 때 사용될 지를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토큰은 모두 단말 기호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문장에 쓰인 단어들이므로 항상 단말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M[</a:t>
            </a:r>
            <a:r>
              <a:rPr lang="ko-KR" altLang="en-US" dirty="0" err="1" smtClean="0"/>
              <a:t>비단말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사용 가능한 생성 규칙으로 미리 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만듦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ko-KR" altLang="en-US" dirty="0" err="1" smtClean="0"/>
              <a:t>파싱표</a:t>
            </a:r>
            <a:r>
              <a:rPr lang="ko-KR" altLang="en-US" dirty="0" smtClean="0"/>
              <a:t> 생성이 가능한 문법을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문법이라 함 </a:t>
            </a:r>
            <a:endParaRPr lang="en-US" altLang="ko-KR" dirty="0" smtClean="0"/>
          </a:p>
          <a:p>
            <a:r>
              <a:rPr lang="en-US" altLang="ko-KR" dirty="0" smtClean="0"/>
              <a:t>LL(1) </a:t>
            </a:r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왼쪽부터 입력 처리 </a:t>
            </a:r>
            <a:r>
              <a:rPr lang="en-US" altLang="ko-KR" dirty="0" smtClean="0"/>
              <a:t>(Left) </a:t>
            </a:r>
          </a:p>
          <a:p>
            <a:pPr lvl="1"/>
            <a:r>
              <a:rPr lang="ko-KR" altLang="en-US" dirty="0" err="1" smtClean="0"/>
              <a:t>좌파스</a:t>
            </a:r>
            <a:r>
              <a:rPr lang="ko-KR" altLang="en-US" dirty="0" smtClean="0"/>
              <a:t> 트리 생성 </a:t>
            </a:r>
            <a:r>
              <a:rPr lang="en-US" altLang="ko-KR" dirty="0" smtClean="0"/>
              <a:t>(Leftmost)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예측 토큰을 사용하는 </a:t>
            </a:r>
            <a:r>
              <a:rPr lang="ko-KR" altLang="en-US" dirty="0" err="1" smtClean="0"/>
              <a:t>파싱표를</a:t>
            </a:r>
            <a:r>
              <a:rPr lang="ko-KR" altLang="en-US" dirty="0" smtClean="0"/>
              <a:t> 사용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구체적인 문장은 토큰으로만 구성됨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토큰을 활용하여 빠르게 처리 할 수 없을까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err="1" smtClean="0"/>
              <a:t>비단말의</a:t>
            </a:r>
            <a:r>
              <a:rPr lang="ko-KR" altLang="en-US" dirty="0" smtClean="0"/>
              <a:t> 처음에 오는 토큰들을 알면 생성 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알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 3 ) {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(); }</a:t>
            </a:r>
          </a:p>
          <a:p>
            <a:pPr lvl="1"/>
            <a:r>
              <a:rPr lang="en-US" altLang="ko-KR" dirty="0" smtClean="0"/>
              <a:t>“if”</a:t>
            </a:r>
            <a:r>
              <a:rPr lang="ko-KR" altLang="en-US" dirty="0" smtClean="0"/>
              <a:t>가 제일 먼저 오는 건 </a:t>
            </a:r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FIRST(&lt;non-terminal&gt;) </a:t>
            </a:r>
            <a:r>
              <a:rPr lang="ko-KR" altLang="en-US" dirty="0" smtClean="0"/>
              <a:t>이라 하고 토큰들의 집합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</a:t>
                </a:r>
                <a:r>
                  <a:rPr lang="ko-KR" altLang="en-US" dirty="0" smtClean="0"/>
                  <a:t>경우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nullable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의 다음에 오는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정리하면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대상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문자 형태의 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다른 언어는</a:t>
                </a:r>
                <a:r>
                  <a:rPr lang="en-US" altLang="ko-KR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이미지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 smtClean="0"/>
                  <a:t>바디 랭귀지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음악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동작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문장을 문법적으로 파악하여 의미에 따라 처리를 함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일반 컴파일러의 역할은 실행 코드로 변환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:= L </a:t>
            </a:r>
            <a:r>
              <a:rPr lang="ko-KR" altLang="en-US" dirty="0" smtClean="0"/>
              <a:t>형태에서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FIRST(L)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a]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en-US" altLang="ko-KR" dirty="0" smtClean="0"/>
              <a:t>FOLLOW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&lt;empty&gt;</a:t>
            </a:r>
            <a:r>
              <a:rPr lang="ko-KR" altLang="en-US" dirty="0" smtClean="0"/>
              <a:t>로 유도되고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nullable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FOLLOW(A)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b]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핵심 결과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생성 규칙에 올 수 있는 첫 토큰 별 생성 규칙을 갖고 있다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</a:t>
            </a:r>
            <a:r>
              <a:rPr lang="de-DE" altLang="ko-KR" dirty="0" smtClean="0"/>
              <a:t>)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de-DE" altLang="ko-KR" dirty="0" smtClean="0"/>
              <a:t>LL(1) </a:t>
            </a:r>
            <a:r>
              <a:rPr lang="ko-KR" altLang="en-US" dirty="0" smtClean="0"/>
              <a:t>문법인가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expr&gt;  </a:t>
            </a:r>
            <a:r>
              <a:rPr lang="en-US" altLang="ko-KR" dirty="0" smtClean="0"/>
              <a:t>  := </a:t>
            </a:r>
            <a:r>
              <a:rPr lang="en-US" altLang="ko-KR" dirty="0"/>
              <a:t>&lt;term&gt; &lt;expr1&gt;</a:t>
            </a:r>
          </a:p>
          <a:p>
            <a:pPr lvl="1"/>
            <a:r>
              <a:rPr lang="en-US" altLang="ko-KR" dirty="0"/>
              <a:t>&lt;expr1&gt; </a:t>
            </a:r>
            <a:r>
              <a:rPr lang="en-US" altLang="ko-KR" dirty="0" smtClean="0"/>
              <a:t>  := </a:t>
            </a:r>
            <a:r>
              <a:rPr lang="en-US" altLang="ko-KR" dirty="0"/>
              <a:t>+ &lt;term&gt; &lt;expr1&gt; | - &lt;term&gt; &lt;expr1&gt;</a:t>
            </a:r>
          </a:p>
          <a:p>
            <a:pPr lvl="1"/>
            <a:r>
              <a:rPr lang="en-US" altLang="ko-KR" dirty="0"/>
              <a:t>&lt;term&gt;  </a:t>
            </a:r>
            <a:r>
              <a:rPr lang="en-US" altLang="ko-KR" dirty="0" smtClean="0"/>
              <a:t>  := </a:t>
            </a:r>
            <a:r>
              <a:rPr lang="en-US" altLang="ko-KR" dirty="0"/>
              <a:t>&lt;factor&gt; &lt;term1</a:t>
            </a:r>
            <a:r>
              <a:rPr lang="en-US" altLang="ko-KR" dirty="0" smtClean="0"/>
              <a:t>&gt; | &lt;empty&gt;</a:t>
            </a:r>
            <a:endParaRPr lang="en-US" altLang="ko-KR" dirty="0"/>
          </a:p>
          <a:p>
            <a:pPr lvl="1"/>
            <a:r>
              <a:rPr lang="en-US" altLang="ko-KR" dirty="0"/>
              <a:t>&lt;term1&gt; </a:t>
            </a:r>
            <a:r>
              <a:rPr lang="en-US" altLang="ko-KR" dirty="0" smtClean="0"/>
              <a:t>  := </a:t>
            </a:r>
            <a:r>
              <a:rPr lang="en-US" altLang="ko-KR" dirty="0"/>
              <a:t>* &lt;factor&gt; &lt;term1&gt; | / &lt;factor&gt; &lt;term1</a:t>
            </a:r>
            <a:r>
              <a:rPr lang="en-US" altLang="ko-KR" dirty="0" smtClean="0"/>
              <a:t>&gt; | &lt;empty&gt;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smtClean="0"/>
              <a:t>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+ 5 * 7 </a:t>
            </a:r>
          </a:p>
          <a:p>
            <a:pPr lvl="1"/>
            <a:r>
              <a:rPr lang="ko-KR" altLang="en-US" dirty="0" smtClean="0"/>
              <a:t>토큰의 좌측에서 우측으로 입력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규칙을 스택에 넣고 시작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</a:t>
            </a:r>
            <a:r>
              <a:rPr lang="en-US" altLang="ko-KR" dirty="0"/>
              <a:t>&lt;term&gt; &lt;expr1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&lt;term&gt; &lt;expr1&gt; </a:t>
            </a:r>
          </a:p>
          <a:p>
            <a:pPr lvl="1"/>
            <a:r>
              <a:rPr lang="en-US" altLang="ko-KR" dirty="0" smtClean="0"/>
              <a:t>&lt;term&gt;</a:t>
            </a:r>
            <a:r>
              <a:rPr lang="ko-KR" altLang="en-US" dirty="0" smtClean="0"/>
              <a:t>에 대해 처리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&lt;term1&gt; 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&lt;factor&gt; &lt;term1&gt; &lt;expr1&gt; </a:t>
            </a:r>
          </a:p>
          <a:p>
            <a:pPr lvl="1"/>
            <a:r>
              <a:rPr lang="en-US" altLang="ko-KR" dirty="0" smtClean="0"/>
              <a:t>…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:= number 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number &lt;term1&gt; &lt;expr1&gt; </a:t>
            </a:r>
          </a:p>
          <a:p>
            <a:pPr lvl="1"/>
            <a:r>
              <a:rPr lang="ko-KR" altLang="en-US" dirty="0" smtClean="0"/>
              <a:t>스택이 최상위가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이고 토큰이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로 노드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ko-KR" altLang="en-US" dirty="0" smtClean="0"/>
              <a:t>다음 입력 </a:t>
            </a:r>
            <a:r>
              <a:rPr lang="en-US" altLang="ko-KR" dirty="0" smtClean="0"/>
              <a:t>: +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en-US" altLang="ko-KR" dirty="0" smtClean="0"/>
              <a:t>&lt;term1&gt;</a:t>
            </a:r>
            <a:r>
              <a:rPr lang="ko-KR" altLang="en-US" dirty="0" smtClean="0"/>
              <a:t>의 꺼내서 생성 규칙 찾기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 </a:t>
            </a:r>
            <a:r>
              <a:rPr lang="ko-KR" altLang="en-US" dirty="0" smtClean="0"/>
              <a:t>가 처음에 올 수 없으므로 </a:t>
            </a:r>
            <a:r>
              <a:rPr lang="en-US" altLang="ko-KR" dirty="0" smtClean="0"/>
              <a:t>&lt;empty&gt;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파싱표에</a:t>
            </a:r>
            <a:r>
              <a:rPr lang="ko-KR" altLang="en-US" dirty="0" smtClean="0"/>
              <a:t> 생성될 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1"/>
            <a:r>
              <a:rPr lang="en-US" altLang="ko-KR" dirty="0" smtClean="0"/>
              <a:t>&lt;expr1&gt; </a:t>
            </a:r>
            <a:r>
              <a:rPr lang="ko-KR" altLang="en-US" dirty="0" smtClean="0"/>
              <a:t>꺼내고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en-US" altLang="ko-KR" dirty="0"/>
              <a:t>+ &lt;term&gt; &lt;expr1&gt;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 </a:t>
            </a:r>
            <a:r>
              <a:rPr lang="en-US" altLang="ko-KR" dirty="0" smtClean="0"/>
              <a:t>: + &lt;term&gt; &lt;expr1&gt; </a:t>
            </a:r>
          </a:p>
          <a:p>
            <a:pPr lvl="1"/>
            <a:r>
              <a:rPr lang="en-US" altLang="ko-KR" dirty="0" smtClean="0"/>
              <a:t>+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꺼내고 입력과 일치 하므로 다음 입력 처리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파서들의</a:t>
            </a:r>
            <a:r>
              <a:rPr lang="ko-KR" altLang="en-US" dirty="0" smtClean="0"/>
              <a:t>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하강은 성능이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선택이 많을 경우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(backtracking)</a:t>
            </a:r>
          </a:p>
          <a:p>
            <a:r>
              <a:rPr lang="en-US" altLang="ko-KR" dirty="0" smtClean="0"/>
              <a:t>LL(1)</a:t>
            </a:r>
            <a:r>
              <a:rPr lang="ko-KR" altLang="en-US" dirty="0" smtClean="0"/>
              <a:t>을 포함 문법을 만드는 것 자체가 귀찮음 </a:t>
            </a:r>
            <a:endParaRPr lang="en-US" altLang="ko-KR" dirty="0" smtClean="0"/>
          </a:p>
          <a:p>
            <a:r>
              <a:rPr lang="ko-KR" altLang="en-US" dirty="0" smtClean="0"/>
              <a:t>다른 방법은 없을까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 smtClean="0"/>
              <a:t>상향식 </a:t>
            </a:r>
            <a:r>
              <a:rPr lang="ko-KR" altLang="en-US" dirty="0" err="1" smtClean="0"/>
              <a:t>파서가</a:t>
            </a:r>
            <a:r>
              <a:rPr lang="ko-KR" altLang="en-US" dirty="0" smtClean="0"/>
              <a:t> 구현은 어렵지만 훨씬 강력하다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LALR(1) </a:t>
            </a:r>
            <a:r>
              <a:rPr lang="ko-KR" altLang="en-US" dirty="0" smtClean="0"/>
              <a:t>상향식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단말에서 시작해서 시작 기호로 감축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과정에서 파스 트리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하면 우단 유도를 사용한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트리가 생성됨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우단 유도는 자연스럽게 토큰부터 적용하므로 역순이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영어로 </a:t>
            </a:r>
            <a:r>
              <a:rPr lang="en-US" altLang="ko-KR" dirty="0" smtClean="0"/>
              <a:t>rightmost derivation in reverse order</a:t>
            </a:r>
            <a:r>
              <a:rPr lang="ko-KR" altLang="en-US" dirty="0" smtClean="0"/>
              <a:t>가 뭔 뜻인 지 몰라 헤맴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구성된 트리 상태에서 하나의 토큰이 들어오면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규칙을 적용해야 할 지 검색이 가능해야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구성하기 위해서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처럼 테이블이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테이블을 구성하기 위한 아이디어들이 중요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 / REDUCE 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이동은 입력에서 토큰을 받아 스택에 넣는 것 </a:t>
            </a:r>
            <a:endParaRPr lang="en-US" altLang="ko-KR" dirty="0" smtClean="0"/>
          </a:p>
          <a:p>
            <a:r>
              <a:rPr lang="ko-KR" altLang="en-US" dirty="0" smtClean="0"/>
              <a:t>감축은 생성 규칙을 적용하면서 스택을 필요한 만큼 비우는 것 </a:t>
            </a:r>
            <a:endParaRPr lang="en-US" altLang="ko-KR" dirty="0" smtClean="0"/>
          </a:p>
          <a:p>
            <a:r>
              <a:rPr lang="en-US" altLang="ko-KR" dirty="0" smtClean="0"/>
              <a:t>Bison</a:t>
            </a:r>
            <a:r>
              <a:rPr lang="ko-KR" altLang="en-US" dirty="0" smtClean="0"/>
              <a:t>의 도움을 받아 다음 차에 추가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</a:t>
            </a:r>
            <a:r>
              <a:rPr lang="ko-KR" altLang="en-US" dirty="0" smtClean="0"/>
              <a:t>출력과 디버깅을 사용하면 보다 쉽게 이해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그래도 여전히 쉽지는 않음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https://sourceforge.net/projects/winflexbison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exe </a:t>
            </a:r>
            <a:r>
              <a:rPr lang="ko-KR" altLang="en-US" dirty="0" smtClean="0"/>
              <a:t>파일들 이름을 각 </a:t>
            </a:r>
            <a:r>
              <a:rPr lang="en-US" altLang="ko-KR" dirty="0" smtClean="0"/>
              <a:t>flex.exe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bison.exe</a:t>
            </a:r>
            <a:r>
              <a:rPr lang="ko-KR" altLang="en-US" dirty="0" smtClean="0"/>
              <a:t>로 변경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Win- </a:t>
            </a:r>
            <a:r>
              <a:rPr lang="ko-KR" altLang="en-US" dirty="0" smtClean="0"/>
              <a:t>계속 치기 귀찮음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경로에 있기만 하면 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이상한 기호들과 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로 시작하는 함수들이 처음에는 부담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좀만 애정을 갖고 보면 괜찮음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$, %, </a:t>
            </a:r>
            <a:r>
              <a:rPr lang="en-US" altLang="ko-KR" dirty="0" err="1" smtClean="0"/>
              <a:t>yylex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등을 귀엽다 봐주길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 기능의 부분적인 개발 지원 도구들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어휘분석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Lex / Flex</a:t>
            </a:r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::regex</a:t>
            </a:r>
          </a:p>
          <a:p>
            <a:pPr lvl="1"/>
            <a:r>
              <a:rPr lang="ko-KR" altLang="en-US" dirty="0" smtClean="0"/>
              <a:t>구문분석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Yacc</a:t>
            </a:r>
            <a:r>
              <a:rPr lang="en-US" altLang="ko-KR" dirty="0" smtClean="0"/>
              <a:t> / BISON</a:t>
            </a:r>
          </a:p>
          <a:p>
            <a:pPr lvl="2"/>
            <a:r>
              <a:rPr lang="en-US" altLang="ko-KR" dirty="0" smtClean="0"/>
              <a:t>ANTLR / Boost Spirit</a:t>
            </a:r>
          </a:p>
          <a:p>
            <a:pPr lvl="1"/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LLVM </a:t>
            </a:r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사용을 목표로 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계산기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 </a:t>
            </a:r>
            <a:r>
              <a:rPr lang="ko-KR" altLang="en-US" dirty="0" smtClean="0"/>
              <a:t>내용을 보고 타이핑을 하는 게 이해에 좀 더 도움이 됨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www.bowaggoner.com/writeups/jumpstart/flexbison/jumpstart_flexbison.pdf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://www.bowaggoner.com/writeups/jumpstart/flexbison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자체 언어로 정의된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 파일에서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코드를 생성한다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파일을 사용하여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주로 파스 트리에 기초하여 의미 처리 작업을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세개의 섹션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%{, %}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파일로 그대로 저장됨 </a:t>
            </a:r>
            <a:endParaRPr lang="en-US" altLang="ko-KR" dirty="0" smtClean="0"/>
          </a:p>
          <a:p>
            <a:r>
              <a:rPr lang="ko-KR" altLang="en-US" dirty="0" smtClean="0"/>
              <a:t>토큰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토큰들과 </a:t>
            </a:r>
            <a:r>
              <a:rPr lang="ko-KR" altLang="en-US" dirty="0" err="1" smtClean="0"/>
              <a:t>토큰별</a:t>
            </a:r>
            <a:r>
              <a:rPr lang="ko-KR" altLang="en-US" dirty="0" smtClean="0"/>
              <a:t> 처리 동작 정의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%{, %} </a:t>
            </a:r>
            <a:r>
              <a:rPr lang="ko-KR" altLang="en-US" dirty="0" smtClean="0"/>
              <a:t>없이 작성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전통적으로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여기에 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지킬 필요는 없음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동일한 </a:t>
            </a:r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%token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BNF </a:t>
            </a:r>
            <a:r>
              <a:rPr lang="ko-KR" altLang="en-US" dirty="0" smtClean="0"/>
              <a:t>정의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각 </a:t>
            </a:r>
            <a:r>
              <a:rPr lang="ko-KR" altLang="en-US" dirty="0" err="1" smtClean="0"/>
              <a:t>기호별</a:t>
            </a:r>
            <a:r>
              <a:rPr lang="ko-KR" altLang="en-US" dirty="0" smtClean="0"/>
              <a:t> 처리 코드 작성 가능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예제와 차이점들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Visual Studio WIN32 Console </a:t>
            </a:r>
            <a:r>
              <a:rPr lang="ko-KR" altLang="en-US" dirty="0" smtClean="0"/>
              <a:t>프로젝트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ko-KR" altLang="en-US" dirty="0" smtClean="0"/>
              <a:t>에서 생성된 파일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에서 생성된 파일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파일로 계산기 입력 테스트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입력 후 빌드하고 테스트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디버깅 모드로 실행해 보면 좋을 듯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설정해야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#line</a:t>
            </a:r>
            <a:r>
              <a:rPr lang="ko-KR" altLang="en-US" dirty="0" smtClean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%token </a:t>
            </a:r>
          </a:p>
          <a:p>
            <a:pPr lvl="1"/>
            <a:r>
              <a:rPr lang="en-US" altLang="ko-KR" dirty="0" smtClean="0"/>
              <a:t>Bison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%token</a:t>
            </a:r>
            <a:r>
              <a:rPr lang="ko-KR" altLang="en-US" dirty="0" smtClean="0"/>
              <a:t>으로 정의된 항목들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 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이름으로 참조 및 처리 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에서 생성한 헤더 파일을 포함해서 참조 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</a:t>
            </a:r>
            <a:r>
              <a:rPr lang="en-US" altLang="ko-KR" dirty="0"/>
              <a:t>expression </a:t>
            </a:r>
            <a:r>
              <a:rPr lang="en-US" altLang="ko-KR" dirty="0" smtClean="0"/>
              <a:t>SEMICOLON   |   QUIT SEMICOLON   |   </a:t>
            </a:r>
          </a:p>
          <a:p>
            <a:pPr lvl="1"/>
            <a:r>
              <a:rPr lang="en-US" altLang="ko-KR" dirty="0" smtClean="0"/>
              <a:t>VARIABLE </a:t>
            </a:r>
            <a:r>
              <a:rPr lang="en-US" altLang="ko-KR" dirty="0"/>
              <a:t>EQUALS expression </a:t>
            </a:r>
            <a:r>
              <a:rPr lang="en-US" altLang="ko-KR" dirty="0" smtClean="0"/>
              <a:t>SEMICOLON</a:t>
            </a:r>
            <a:endParaRPr lang="en-US" altLang="ko-KR" dirty="0"/>
          </a:p>
          <a:p>
            <a:r>
              <a:rPr lang="en-US" altLang="ko-KR" dirty="0" smtClean="0"/>
              <a:t>expression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inner1 </a:t>
            </a:r>
            <a:r>
              <a:rPr lang="en-US" altLang="ko-KR" dirty="0" smtClean="0"/>
              <a:t> |   </a:t>
            </a:r>
            <a:r>
              <a:rPr lang="en-US" altLang="ko-KR" dirty="0"/>
              <a:t>expression MINUS inner1 </a:t>
            </a:r>
            <a:r>
              <a:rPr lang="en-US" altLang="ko-KR" dirty="0" smtClean="0"/>
              <a:t> |   inner1</a:t>
            </a:r>
            <a:endParaRPr lang="en-US" altLang="ko-KR" dirty="0"/>
          </a:p>
          <a:p>
            <a:r>
              <a:rPr lang="en-US" altLang="ko-KR" dirty="0"/>
              <a:t>inner1: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inner1  </a:t>
            </a:r>
            <a:r>
              <a:rPr lang="en-US" altLang="ko-KR" dirty="0"/>
              <a:t>ASTERISK  inner2 </a:t>
            </a:r>
            <a:r>
              <a:rPr lang="en-US" altLang="ko-KR" dirty="0" smtClean="0"/>
              <a:t>|   </a:t>
            </a:r>
            <a:r>
              <a:rPr lang="en-US" altLang="ko-KR" dirty="0"/>
              <a:t>inner1  FSLASH    </a:t>
            </a:r>
            <a:r>
              <a:rPr lang="en-US" altLang="ko-KR" dirty="0" smtClean="0"/>
              <a:t>inner2  |   inner2</a:t>
            </a:r>
            <a:endParaRPr lang="en-US" altLang="ko-KR" dirty="0"/>
          </a:p>
          <a:p>
            <a:r>
              <a:rPr lang="en-US" altLang="ko-KR" dirty="0" smtClean="0"/>
              <a:t>inner2</a:t>
            </a:r>
            <a:r>
              <a:rPr lang="en-US" altLang="ko-KR" dirty="0"/>
              <a:t>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VARIABLE |   NUMBER |   </a:t>
            </a:r>
            <a:r>
              <a:rPr lang="en-US" altLang="ko-KR" dirty="0"/>
              <a:t>LPAREN expression </a:t>
            </a:r>
            <a:r>
              <a:rPr lang="en-US" altLang="ko-KR" dirty="0" smtClean="0"/>
              <a:t>RPAREN</a:t>
            </a:r>
            <a:endParaRPr lang="en-US" altLang="ko-KR" dirty="0"/>
          </a:p>
          <a:p>
            <a:r>
              <a:rPr lang="en-US" altLang="ko-KR" dirty="0" smtClean="0"/>
              <a:t>LALR </a:t>
            </a:r>
            <a:r>
              <a:rPr lang="ko-KR" altLang="en-US" dirty="0" smtClean="0"/>
              <a:t>문법은 직관적이다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 처리 </a:t>
            </a:r>
            <a:r>
              <a:rPr lang="en-US" altLang="ko-KR" dirty="0" smtClean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%union </a:t>
            </a:r>
          </a:p>
          <a:p>
            <a:pPr lvl="1"/>
            <a:r>
              <a:rPr lang="en-US" altLang="ko-KR" dirty="0" smtClean="0"/>
              <a:t>%type</a:t>
            </a:r>
            <a:r>
              <a:rPr lang="ko-KR" altLang="en-US" dirty="0" smtClean="0"/>
              <a:t>으로 정의된 </a:t>
            </a:r>
            <a:r>
              <a:rPr lang="ko-KR" altLang="en-US" dirty="0" err="1" smtClean="0"/>
              <a:t>타잎과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의 필드 값을 연결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 smtClean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토큰에 기반하므로 </a:t>
            </a:r>
            <a:r>
              <a:rPr lang="ko-KR" altLang="en-US" dirty="0" err="1" smtClean="0"/>
              <a:t>파스표가</a:t>
            </a:r>
            <a:r>
              <a:rPr lang="ko-KR" altLang="en-US" dirty="0" smtClean="0"/>
              <a:t> 필요 </a:t>
            </a:r>
            <a:endParaRPr lang="en-US" altLang="ko-KR" dirty="0" smtClean="0"/>
          </a:p>
          <a:p>
            <a:r>
              <a:rPr lang="ko-KR" altLang="en-US" dirty="0" smtClean="0"/>
              <a:t>생성 규칙의 오른쪽에서 왼쪽으로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 통해 처리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상태에서 토큰을 처리할 수 있는 규칙을 찾아야 함 </a:t>
            </a:r>
            <a:endParaRPr lang="en-US" altLang="ko-KR" dirty="0" smtClean="0"/>
          </a:p>
          <a:p>
            <a:r>
              <a:rPr lang="ko-KR" altLang="en-US" dirty="0" smtClean="0"/>
              <a:t>검색은 생성 규칙이 아닌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아이템의 그룹들 </a:t>
            </a:r>
            <a:endParaRPr lang="en-US" altLang="ko-KR" dirty="0" smtClean="0"/>
          </a:p>
          <a:p>
            <a:r>
              <a:rPr lang="en-US" altLang="ko-KR" dirty="0" smtClean="0"/>
              <a:t>LR(0) </a:t>
            </a:r>
            <a:r>
              <a:rPr lang="ko-KR" altLang="en-US" dirty="0" smtClean="0"/>
              <a:t>아이템은 생성 규칙에 현재 처리 지점을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으로 표시한 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 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</a:t>
            </a:r>
          </a:p>
          <a:p>
            <a:pPr lvl="1"/>
            <a:r>
              <a:rPr lang="en-US" altLang="ko-KR" dirty="0" smtClean="0"/>
              <a:t>expression . PLUS inner1</a:t>
            </a:r>
          </a:p>
          <a:p>
            <a:pPr lvl="1"/>
            <a:r>
              <a:rPr lang="en-US" altLang="ko-KR" dirty="0"/>
              <a:t>expression </a:t>
            </a:r>
            <a:r>
              <a:rPr lang="en-US" altLang="ko-KR" dirty="0" smtClean="0"/>
              <a:t>PLUS . inner1</a:t>
            </a:r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 .  </a:t>
            </a:r>
          </a:p>
          <a:p>
            <a:pPr lvl="2"/>
            <a:r>
              <a:rPr lang="ko-KR" altLang="en-US" dirty="0" smtClean="0"/>
              <a:t>다 읽었고 현재 규칙과 일치하므로 감축이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점은 마크 기호라고 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en-US" altLang="ko-KR" dirty="0" smtClean="0"/>
              <a:t>BNF </a:t>
            </a:r>
            <a:endParaRPr lang="en-US" altLang="ko-KR" dirty="0"/>
          </a:p>
          <a:p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smtClean="0"/>
              <a:t>흐름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</a:t>
            </a:r>
            <a:endParaRPr lang="en-US" altLang="ko-KR" dirty="0"/>
          </a:p>
          <a:p>
            <a:r>
              <a:rPr lang="en-US" altLang="ko-KR" dirty="0" smtClean="0"/>
              <a:t>AST (</a:t>
            </a:r>
            <a:r>
              <a:rPr lang="ko-KR" altLang="en-US" dirty="0" smtClean="0"/>
              <a:t>추상 구문 트리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smtClean="0"/>
              <a:t>생성 또는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변환</a:t>
            </a:r>
            <a:endParaRPr lang="en-US" altLang="ko-KR" dirty="0" smtClean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으로 처리하는 법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아이템들이 각 </a:t>
                </a:r>
                <a:r>
                  <a:rPr lang="ko-KR" altLang="en-US" dirty="0" err="1" smtClean="0"/>
                  <a:t>생성규칙의</a:t>
                </a:r>
                <a:r>
                  <a:rPr lang="ko-KR" altLang="en-US" dirty="0" smtClean="0"/>
                  <a:t> 진행 단계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기호부터 각 입력 진행 단계에 따라 도달 할 수 있는 전체 단계를 그룹으로 나눈다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Line</a:t>
                </a:r>
                <a:r>
                  <a:rPr lang="ko-KR" altLang="en-US" dirty="0" smtClean="0"/>
                  <a:t>을 시작으로 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. PRINT </a:t>
                </a:r>
                <a:r>
                  <a:rPr lang="en-US" altLang="ko-KR" dirty="0"/>
                  <a:t>expression SEMICOLON  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. QUIT </a:t>
                </a:r>
                <a:r>
                  <a:rPr lang="en-US" altLang="ko-KR" dirty="0"/>
                  <a:t>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PRINT . expression </a:t>
                </a:r>
                <a:r>
                  <a:rPr lang="en-US" altLang="ko-KR" dirty="0"/>
                  <a:t>SEMICOLON   </a:t>
                </a:r>
              </a:p>
              <a:p>
                <a:pPr lvl="2"/>
                <a:r>
                  <a:rPr lang="en-US" altLang="ko-KR" dirty="0" smtClean="0"/>
                  <a:t>QUIT . SEMICOLON  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여기서 어떻게 될 지 생각하는 게 중요하다</a:t>
                </a:r>
                <a:r>
                  <a:rPr lang="en-US" altLang="ko-KR" dirty="0" smtClean="0"/>
                  <a:t>.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그냥 </a:t>
                </a:r>
                <a:r>
                  <a:rPr lang="en-US" altLang="ko-KR" dirty="0" smtClean="0"/>
                  <a:t>expression </a:t>
                </a:r>
                <a:r>
                  <a:rPr lang="ko-KR" altLang="en-US" dirty="0" smtClean="0"/>
                  <a:t>다음으로 갈 수는 없다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생성 규칙을 보고 토큰 하나만 지나가는 </a:t>
                </a:r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 그룹을 만들어야 한다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상태라고 한다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이 과정이 길고 복잡하여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을 사용한다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계산기의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--report=all </a:t>
            </a:r>
            <a:r>
              <a:rPr lang="ko-KR" altLang="en-US" dirty="0" smtClean="0"/>
              <a:t>옵션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.output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 </a:t>
            </a:r>
            <a:r>
              <a:rPr lang="en-US" altLang="ko-KR" dirty="0" smtClean="0"/>
              <a:t>: LR(0) </a:t>
            </a:r>
            <a:r>
              <a:rPr lang="ko-KR" altLang="en-US" dirty="0" smtClean="0"/>
              <a:t>아이템 </a:t>
            </a:r>
            <a:endParaRPr lang="en-US" altLang="ko-KR" dirty="0" smtClean="0"/>
          </a:p>
          <a:p>
            <a:pPr lvl="2"/>
            <a:r>
              <a:rPr lang="fr-FR" altLang="ko-KR" dirty="0" smtClean="0"/>
              <a:t>7 </a:t>
            </a:r>
            <a:r>
              <a:rPr lang="fr-FR" altLang="ko-KR" dirty="0"/>
              <a:t>expression: expression . PLUS </a:t>
            </a:r>
            <a:r>
              <a:rPr lang="fr-FR" altLang="ko-KR" dirty="0" smtClean="0"/>
              <a:t>inner1</a:t>
            </a:r>
          </a:p>
          <a:p>
            <a:pPr lvl="2"/>
            <a:r>
              <a:rPr lang="fr-FR" altLang="ko-KR" dirty="0" smtClean="0"/>
              <a:t>expression </a:t>
            </a:r>
            <a:r>
              <a:rPr lang="ko-KR" altLang="en-US" dirty="0" smtClean="0"/>
              <a:t>규칙 중 </a:t>
            </a:r>
            <a:r>
              <a:rPr lang="en-US" altLang="ko-KR" dirty="0" smtClean="0"/>
              <a:t>expression </a:t>
            </a:r>
            <a:r>
              <a:rPr lang="ko-KR" altLang="en-US" dirty="0" smtClean="0"/>
              <a:t>하나 나오고 </a:t>
            </a:r>
            <a:r>
              <a:rPr lang="en-US" altLang="ko-KR" dirty="0" smtClean="0"/>
              <a:t>PLUS </a:t>
            </a:r>
            <a:r>
              <a:rPr lang="ko-KR" altLang="en-US" dirty="0" smtClean="0"/>
              <a:t>직전에 있는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항목</a:t>
            </a:r>
            <a:endParaRPr lang="fr-FR" altLang="ko-KR" dirty="0"/>
          </a:p>
          <a:p>
            <a:pPr lvl="1"/>
            <a:r>
              <a:rPr lang="ko-KR" altLang="en-US" dirty="0" smtClean="0"/>
              <a:t>예측 토큰 </a:t>
            </a:r>
            <a:r>
              <a:rPr lang="en-US" altLang="ko-KR" dirty="0" smtClean="0"/>
              <a:t>(Lookahead)</a:t>
            </a:r>
          </a:p>
          <a:p>
            <a:pPr lvl="2"/>
            <a:r>
              <a:rPr lang="en-US" altLang="ko-KR" dirty="0" smtClean="0"/>
              <a:t>PLUS    </a:t>
            </a:r>
            <a:r>
              <a:rPr lang="en-US" altLang="ko-KR" dirty="0"/>
              <a:t>shift, and go to state 18</a:t>
            </a:r>
            <a:r>
              <a:rPr lang="fr-FR" altLang="ko-KR" dirty="0" smtClean="0"/>
              <a:t>    </a:t>
            </a:r>
          </a:p>
          <a:p>
            <a:pPr lvl="2"/>
            <a:r>
              <a:rPr lang="en-US" altLang="ko-KR" dirty="0" smtClean="0"/>
              <a:t>PLUS</a:t>
            </a:r>
            <a:r>
              <a:rPr lang="ko-KR" altLang="en-US" dirty="0" smtClean="0"/>
              <a:t>가 다음 입력이면 스택에 넣고 상태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로 이동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$</a:t>
            </a:r>
            <a:r>
              <a:rPr lang="en-US" altLang="ko-KR" dirty="0"/>
              <a:t>default  reduce using rule 8 (expression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LR(0) </a:t>
            </a:r>
            <a:r>
              <a:rPr lang="ko-KR" altLang="en-US" dirty="0" smtClean="0"/>
              <a:t>아이템 중 </a:t>
            </a:r>
            <a:r>
              <a:rPr lang="en-US" altLang="ko-KR" dirty="0" smtClean="0"/>
              <a:t>Rule 8</a:t>
            </a:r>
            <a:r>
              <a:rPr lang="ko-KR" altLang="en-US" dirty="0" smtClean="0"/>
              <a:t>번을 사용하여 </a:t>
            </a:r>
            <a:r>
              <a:rPr lang="en-US" altLang="ko-KR" dirty="0" smtClean="0"/>
              <a:t>reduce</a:t>
            </a:r>
          </a:p>
          <a:p>
            <a:pPr lvl="2"/>
            <a:r>
              <a:rPr lang="ko-KR" altLang="en-US" dirty="0" smtClean="0"/>
              <a:t>스택에서 룰에 해당하는 만큼 꺼내고 오른쪽 항목을 스택에 넣음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함께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SHIFT, REDUCE, GOTO, ACCEPT</a:t>
            </a:r>
            <a:r>
              <a:rPr lang="ko-KR" altLang="en-US" dirty="0" smtClean="0"/>
              <a:t>의 동작 흐름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파스 스택의 내용에 이전 상태를 포함해서 해당 상태에서 처리 가능하게 함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7 + 3 ; </a:t>
            </a:r>
          </a:p>
          <a:p>
            <a:pPr lvl="1"/>
            <a:r>
              <a:rPr lang="ko-KR" altLang="en-US" dirty="0" smtClean="0"/>
              <a:t>예측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이동</a:t>
            </a:r>
            <a:r>
              <a:rPr lang="en-US" altLang="ko-KR" dirty="0" smtClean="0"/>
              <a:t>, Shift / Reduce </a:t>
            </a:r>
            <a:r>
              <a:rPr lang="ko-KR" altLang="en-US" dirty="0" smtClean="0"/>
              <a:t>처리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ko-KR" altLang="en-US" dirty="0" smtClean="0"/>
              <a:t>할 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 내용에 처리한 상태를 기억하고 있어야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스택에서 꺼내서 처리할 때도 제일 앞의 처리 상태로 가야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양이 많아 별도 파일로 추적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yydebug</a:t>
            </a:r>
            <a:r>
              <a:rPr lang="en-US" altLang="ko-KR" dirty="0" smtClean="0"/>
              <a:t> = 1</a:t>
            </a:r>
          </a:p>
          <a:p>
            <a:pPr lvl="1"/>
            <a:r>
              <a:rPr lang="ko-KR" altLang="en-US" dirty="0" err="1" smtClean="0"/>
              <a:t>파싱</a:t>
            </a:r>
            <a:r>
              <a:rPr lang="ko-KR" altLang="en-US" dirty="0" smtClean="0"/>
              <a:t> 과정이 나옴 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추가하여 진행 흐름 파악이 가능</a:t>
            </a:r>
            <a:endParaRPr lang="en-US" altLang="ko-KR" dirty="0" smtClean="0"/>
          </a:p>
          <a:p>
            <a:r>
              <a:rPr lang="ko-KR" altLang="en-US" dirty="0" smtClean="0"/>
              <a:t>소스 디버깅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 후 디버깅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언어 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일일이 코딩하지 않고 자동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타잎 코드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Serialization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smtClean="0"/>
              <a:t>Serialization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타잎들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/ double 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</a:t>
            </a:r>
            <a:r>
              <a:rPr lang="ko-KR" altLang="en-US" dirty="0" smtClean="0"/>
              <a:t>이 일반적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WCHAR</a:t>
            </a:r>
            <a:r>
              <a:rPr lang="ko-KR" altLang="en-US" dirty="0" smtClean="0"/>
              <a:t>도 지원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15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오픈소스 메시지 </a:t>
            </a:r>
            <a:r>
              <a:rPr lang="en-US" altLang="ko-KR" dirty="0" smtClean="0"/>
              <a:t>IDL</a:t>
            </a:r>
            <a:r>
              <a:rPr lang="ko-KR" altLang="en-US" dirty="0" smtClean="0"/>
              <a:t>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오래되고 널리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일반적이라 좀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 </a:t>
            </a:r>
            <a:endParaRPr lang="en-US" altLang="ko-KR" dirty="0" smtClean="0"/>
          </a:p>
          <a:p>
            <a:r>
              <a:rPr lang="en-US" altLang="ko-KR" dirty="0" smtClean="0"/>
              <a:t>thrift </a:t>
            </a:r>
          </a:p>
          <a:p>
            <a:pPr lvl="1"/>
            <a:r>
              <a:rPr lang="en-US" altLang="ko-KR" dirty="0" smtClean="0"/>
              <a:t>RPC </a:t>
            </a:r>
            <a:r>
              <a:rPr lang="ko-KR" altLang="en-US" dirty="0" smtClean="0"/>
              <a:t>용으로 개발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protobuf</a:t>
            </a:r>
            <a:r>
              <a:rPr lang="ko-KR" altLang="en-US" dirty="0" smtClean="0"/>
              <a:t>보다 빠름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Flex/Bison</a:t>
            </a:r>
            <a:r>
              <a:rPr lang="ko-KR" altLang="en-US" dirty="0" smtClean="0"/>
              <a:t>으로 컴파일 및 </a:t>
            </a:r>
            <a:r>
              <a:rPr lang="en-US" altLang="ko-KR" dirty="0" smtClean="0"/>
              <a:t>AST </a:t>
            </a:r>
            <a:r>
              <a:rPr lang="ko-KR" altLang="en-US" dirty="0" smtClean="0"/>
              <a:t>기반 코드 생성 </a:t>
            </a:r>
            <a:endParaRPr lang="en-US" altLang="ko-KR" dirty="0" smtClean="0"/>
          </a:p>
          <a:p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 복사 없이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기반으로 읽어 빠름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갖고 다녀야 하고 사용 인터페이스가 불편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타잎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i8, i16, i32, i64, </a:t>
            </a:r>
            <a:r>
              <a:rPr lang="en-US" altLang="ko-KR" dirty="0" smtClean="0"/>
              <a:t>u8, u16, u32, u64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float, double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타잎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</a:t>
            </a:r>
            <a:r>
              <a:rPr lang="en-US" altLang="ko-KR" dirty="0" smtClean="0"/>
              <a:t>message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utf8&lt;size&gt;  </a:t>
            </a:r>
            <a:endParaRPr lang="en-US" altLang="ko-KR" dirty="0" smtClean="0"/>
          </a:p>
          <a:p>
            <a:r>
              <a:rPr lang="ko-KR" altLang="en-US" dirty="0" smtClean="0"/>
              <a:t>컨테이너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</a:t>
            </a:r>
            <a:r>
              <a:rPr lang="en-US" altLang="ko-KR" dirty="0" smtClean="0"/>
              <a:t>&lt;Type, Size]&gt; </a:t>
            </a:r>
          </a:p>
          <a:p>
            <a:pPr lvl="1"/>
            <a:r>
              <a:rPr lang="en-US" altLang="ko-KR" dirty="0" err="1" smtClean="0"/>
              <a:t>dic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KeyType</a:t>
            </a:r>
            <a:r>
              <a:rPr lang="en-US" altLang="ko-KR" dirty="0" smtClean="0"/>
              <a:t>, Size&gt; </a:t>
            </a:r>
          </a:p>
          <a:p>
            <a:r>
              <a:rPr lang="en-US" altLang="ko-KR" dirty="0" smtClean="0"/>
              <a:t>include / namespace</a:t>
            </a:r>
            <a:endParaRPr lang="en-US" altLang="ko-KR" dirty="0" smtClean="0"/>
          </a:p>
          <a:p>
            <a:r>
              <a:rPr lang="en-US" altLang="ko-KR" dirty="0" smtClean="0"/>
              <a:t>Serialization </a:t>
            </a:r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단계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Syntax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Lexical 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코드 생성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최적화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 가지 어려운 문제들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#if </a:t>
            </a:r>
          </a:p>
          <a:p>
            <a:r>
              <a:rPr lang="ko-KR" altLang="en-US" dirty="0" smtClean="0"/>
              <a:t>여러 라인 주석 처리 </a:t>
            </a:r>
            <a:endParaRPr lang="en-US" altLang="ko-KR" dirty="0" smtClean="0"/>
          </a:p>
          <a:p>
            <a:r>
              <a:rPr lang="ko-KR" altLang="en-US" dirty="0" smtClean="0"/>
              <a:t>초기화 값들 처리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액션에서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형성 </a:t>
            </a:r>
            <a:endParaRPr lang="en-US" altLang="ko-KR" dirty="0" smtClean="0"/>
          </a:p>
          <a:p>
            <a:r>
              <a:rPr lang="ko-KR" altLang="en-US" dirty="0" smtClean="0"/>
              <a:t>문법 구조를 기억하는 트리</a:t>
            </a:r>
            <a:endParaRPr lang="en-US" altLang="ko-KR" dirty="0" smtClean="0"/>
          </a:p>
          <a:p>
            <a:r>
              <a:rPr lang="ko-KR" altLang="en-US" dirty="0" smtClean="0"/>
              <a:t>각 노드에 필요한 속성 값을 보관 </a:t>
            </a:r>
            <a:endParaRPr lang="en-US" altLang="ko-KR" dirty="0" smtClean="0"/>
          </a:p>
          <a:p>
            <a:r>
              <a:rPr lang="ko-KR" altLang="en-US" dirty="0" smtClean="0"/>
              <a:t>트리를 따라 나중에 코드 생성 등에 사용 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살펴 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r>
              <a:rPr lang="ko-KR" altLang="en-US" dirty="0" smtClean="0"/>
              <a:t>에 따른 처리 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관련 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엔디안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문자열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HCSV 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3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를 갖는 테이블 구조 </a:t>
            </a:r>
            <a:endParaRPr lang="en-US" altLang="ko-KR" dirty="0" smtClean="0"/>
          </a:p>
          <a:p>
            <a:r>
              <a:rPr lang="ko-KR" altLang="en-US" dirty="0" err="1" smtClean="0"/>
              <a:t>고정길이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r>
              <a:rPr lang="en-US" altLang="ko-KR" dirty="0" smtClean="0"/>
              <a:t>unique, foreign </a:t>
            </a:r>
            <a:r>
              <a:rPr lang="ko-KR" altLang="en-US" dirty="0" smtClean="0"/>
              <a:t>키 정의 </a:t>
            </a:r>
            <a:endParaRPr lang="en-US" altLang="ko-KR" dirty="0" smtClean="0"/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utf8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xcel </a:t>
            </a:r>
            <a:r>
              <a:rPr lang="ko-KR" altLang="en-US" dirty="0" smtClean="0"/>
              <a:t>편집 파일 생성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변환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로딩과 관리 코드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유효성 검증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리로딩</a:t>
            </a:r>
            <a:endParaRPr lang="en-US" altLang="ko-KR" dirty="0" smtClean="0"/>
          </a:p>
          <a:p>
            <a:r>
              <a:rPr lang="ko-KR" altLang="en-US" dirty="0" smtClean="0"/>
              <a:t>스키마 변경과 데이터 적용 </a:t>
            </a:r>
            <a:r>
              <a:rPr lang="en-US" altLang="ko-KR" dirty="0" smtClean="0"/>
              <a:t>(Migration)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중요 </a:t>
            </a:r>
            <a:r>
              <a:rPr lang="en-US" altLang="ko-KR" dirty="0" smtClean="0"/>
              <a:t>BNF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endParaRPr lang="en-US" altLang="ko-KR" dirty="0"/>
          </a:p>
          <a:p>
            <a:pPr lvl="1"/>
            <a:r>
              <a:rPr lang="en-US" altLang="ko-KR" dirty="0" smtClean="0"/>
              <a:t>flex/bison </a:t>
            </a:r>
            <a:r>
              <a:rPr lang="ko-KR" altLang="en-US" dirty="0" smtClean="0"/>
              <a:t>처리 흐름 이해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메시지 코드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또는 메시지 </a:t>
            </a:r>
            <a:r>
              <a:rPr lang="en-US" altLang="ko-KR" dirty="0" smtClean="0"/>
              <a:t>IDL</a:t>
            </a:r>
          </a:p>
          <a:p>
            <a:pPr lvl="1"/>
            <a:r>
              <a:rPr lang="en-US" altLang="ko-KR" dirty="0" smtClean="0"/>
              <a:t>C# / C++ </a:t>
            </a:r>
            <a:r>
              <a:rPr lang="ko-KR" altLang="en-US" dirty="0" smtClean="0"/>
              <a:t>코드 생성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Thrift / </a:t>
            </a:r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메시지 형식 사용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게임 데이터 스키마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github.com/tfussell/xlnt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 </a:t>
            </a:r>
            <a:r>
              <a:rPr lang="ko-KR" altLang="en-US" dirty="0" smtClean="0"/>
              <a:t>라이선스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C++ 14</a:t>
            </a:r>
          </a:p>
          <a:p>
            <a:pPr lvl="1"/>
            <a:r>
              <a:rPr lang="en-US" altLang="ko-KR" dirty="0" smtClean="0"/>
              <a:t>Excel </a:t>
            </a:r>
            <a:r>
              <a:rPr lang="ko-KR" altLang="en-US" dirty="0" smtClean="0"/>
              <a:t>파일을 동적으로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파일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로딩 및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</a:t>
            </a:r>
            <a:r>
              <a:rPr lang="en-US" altLang="ko-KR" dirty="0" smtClean="0">
                <a:hlinkClick r:id="rId2"/>
              </a:rPr>
              <a:t>bison.pdf</a:t>
            </a:r>
          </a:p>
          <a:p>
            <a:pPr lvl="1"/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책 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://www.cs.uic.edu/~</a:t>
            </a:r>
            <a:r>
              <a:rPr lang="en-US" altLang="ko-KR" dirty="0" smtClean="0">
                <a:hlinkClick r:id="rId2"/>
              </a:rPr>
              <a:t>spopuri/cparser.html</a:t>
            </a:r>
            <a:endParaRPr lang="en-US" altLang="ko-KR" dirty="0" smtClean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파서 내부 구현에 대한 상세한 설명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어휘 분석을 위해 필요 </a:t>
            </a:r>
            <a:endParaRPr lang="en-US" altLang="ko-KR" dirty="0" smtClean="0"/>
          </a:p>
          <a:p>
            <a:r>
              <a:rPr lang="ko-KR" altLang="en-US" dirty="0" smtClean="0"/>
              <a:t>가장 작은 언어</a:t>
            </a:r>
            <a:endParaRPr lang="en-US" altLang="ko-KR" dirty="0" smtClean="0"/>
          </a:p>
          <a:p>
            <a:r>
              <a:rPr lang="ko-KR" altLang="en-US" dirty="0" smtClean="0"/>
              <a:t>언어의 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정규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언어 </a:t>
            </a:r>
            <a:r>
              <a:rPr lang="en-US" altLang="ko-KR" dirty="0" smtClean="0"/>
              <a:t>(Context Free Language) </a:t>
            </a:r>
          </a:p>
          <a:p>
            <a:pPr lvl="1"/>
            <a:r>
              <a:rPr lang="ko-KR" altLang="en-US" dirty="0" smtClean="0"/>
              <a:t>문맥 의존 언어 </a:t>
            </a:r>
            <a:r>
              <a:rPr lang="en-US" altLang="ko-KR" dirty="0" smtClean="0"/>
              <a:t>(Context Sensitive </a:t>
            </a:r>
            <a:r>
              <a:rPr lang="en-US" altLang="ko-KR" dirty="0" err="1" smtClean="0"/>
              <a:t>Langauge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완전 자유 언어 </a:t>
            </a:r>
            <a:endParaRPr lang="en-US" altLang="ko-KR" dirty="0" smtClean="0"/>
          </a:p>
          <a:p>
            <a:r>
              <a:rPr lang="en-US" altLang="ko-KR" dirty="0" smtClean="0"/>
              <a:t>FSM </a:t>
            </a:r>
          </a:p>
          <a:p>
            <a:pPr lvl="1"/>
            <a:r>
              <a:rPr lang="ko-KR" altLang="en-US" dirty="0" smtClean="0"/>
              <a:t>우리가 많이 쓰는 그 상태 기계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유한 상태 기계 또는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Finite Automata</a:t>
            </a:r>
          </a:p>
          <a:p>
            <a:r>
              <a:rPr lang="ko-KR" altLang="en-US" dirty="0" smtClean="0"/>
              <a:t>정규 표현식은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으로 완전히 처리되는 언어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연결과 선택으로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 </a:t>
            </a:r>
          </a:p>
          <a:p>
            <a:pPr lvl="1"/>
            <a:r>
              <a:rPr lang="en-US" altLang="ko-KR" dirty="0" smtClean="0"/>
              <a:t>a | b</a:t>
            </a:r>
          </a:p>
          <a:p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 : 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: </a:t>
            </a:r>
            <a:r>
              <a:rPr lang="ko-KR" altLang="en-US" dirty="0" smtClean="0"/>
              <a:t>한번 이상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 : 0</a:t>
            </a:r>
            <a:r>
              <a:rPr lang="ko-KR" altLang="en-US" dirty="0"/>
              <a:t>번</a:t>
            </a:r>
            <a:r>
              <a:rPr lang="ko-KR" altLang="en-US" dirty="0" smtClean="0"/>
              <a:t> 이상 </a:t>
            </a:r>
            <a:endParaRPr lang="en-US" altLang="ko-KR" dirty="0" smtClean="0"/>
          </a:p>
          <a:p>
            <a:r>
              <a:rPr lang="ko-KR" altLang="en-US" dirty="0" smtClean="0"/>
              <a:t>패턴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[0-9] = 0 | 1 | 2 | 3 | 4 | 5 | 6 | 7 | 8 | 9</a:t>
            </a:r>
          </a:p>
          <a:p>
            <a:pPr lvl="1"/>
            <a:r>
              <a:rPr lang="en-US" altLang="ko-KR" dirty="0" smtClean="0"/>
              <a:t>^ : </a:t>
            </a:r>
            <a:r>
              <a:rPr lang="ko-KR" altLang="en-US" dirty="0" smtClean="0"/>
              <a:t>줄의 시작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“string” : string </a:t>
            </a:r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: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 : </a:t>
            </a:r>
            <a:r>
              <a:rPr lang="ko-KR" altLang="en-US" dirty="0" smtClean="0"/>
              <a:t>다음 문자 그대로 사용 </a:t>
            </a:r>
            <a:r>
              <a:rPr lang="en-US" altLang="ko-KR" dirty="0" smtClean="0"/>
              <a:t>(Escape.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3347</Words>
  <Application>Microsoft Office PowerPoint</Application>
  <PresentationFormat>와이드스크린</PresentationFormat>
  <Paragraphs>800</Paragraphs>
  <Slides>75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컴파일러</vt:lpstr>
      <vt:lpstr>컴파일러 도구</vt:lpstr>
      <vt:lpstr>이해할 내용</vt:lpstr>
      <vt:lpstr>컴파일 단계</vt:lpstr>
      <vt:lpstr>세 가지 예제</vt:lpstr>
      <vt:lpstr>정규 표현식 – 개요</vt:lpstr>
      <vt:lpstr>정규 표현식 - 정의</vt:lpstr>
      <vt:lpstr>정규 표현식 – 처리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Flex와 Bison의 연결</vt:lpstr>
      <vt:lpstr>BNF</vt:lpstr>
      <vt:lpstr>의미 처리 (Semantic Actions)</vt:lpstr>
      <vt:lpstr>LALR 파서의 동작</vt:lpstr>
      <vt:lpstr>LALR 파싱표의 생성</vt:lpstr>
      <vt:lpstr>LALR 파싱표의 생성</vt:lpstr>
      <vt:lpstr>Bison의 파싱 테이블</vt:lpstr>
      <vt:lpstr>함께 읽기</vt:lpstr>
      <vt:lpstr>디버깅</vt:lpstr>
      <vt:lpstr>PowerPoint 프레젠테이션</vt:lpstr>
      <vt:lpstr>왜 필요한가? </vt:lpstr>
      <vt:lpstr>오픈소스 메시지 IDL들 </vt:lpstr>
      <vt:lpstr>기능 </vt:lpstr>
      <vt:lpstr>토큰</vt:lpstr>
      <vt:lpstr>중요 BNF</vt:lpstr>
      <vt:lpstr>몇 가지 어려운 문제들</vt:lpstr>
      <vt:lpstr>AST</vt:lpstr>
      <vt:lpstr>코드 살펴 보기 </vt:lpstr>
      <vt:lpstr>코드 생성</vt:lpstr>
      <vt:lpstr>메시지 관련 팁</vt:lpstr>
      <vt:lpstr>PowerPoint 프레젠테이션</vt:lpstr>
      <vt:lpstr>개요</vt:lpstr>
      <vt:lpstr>언어</vt:lpstr>
      <vt:lpstr>AST</vt:lpstr>
      <vt:lpstr>Excel 파일 생성</vt:lpstr>
      <vt:lpstr>CSV 파일 변환</vt:lpstr>
      <vt:lpstr>CSV 로딩 및 관리 </vt:lpstr>
      <vt:lpstr>자료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986</cp:revision>
  <dcterms:created xsi:type="dcterms:W3CDTF">2018-05-02T03:55:26Z</dcterms:created>
  <dcterms:modified xsi:type="dcterms:W3CDTF">2018-05-03T11:20:34Z</dcterms:modified>
</cp:coreProperties>
</file>