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8" r:id="rId3"/>
    <p:sldId id="262" r:id="rId4"/>
    <p:sldId id="265" r:id="rId5"/>
    <p:sldId id="270" r:id="rId6"/>
    <p:sldId id="268" r:id="rId7"/>
    <p:sldId id="276" r:id="rId8"/>
    <p:sldId id="335" r:id="rId9"/>
    <p:sldId id="334" r:id="rId10"/>
    <p:sldId id="295" r:id="rId11"/>
    <p:sldId id="296" r:id="rId12"/>
    <p:sldId id="337" r:id="rId13"/>
    <p:sldId id="301" r:id="rId14"/>
    <p:sldId id="303" r:id="rId15"/>
    <p:sldId id="306" r:id="rId16"/>
    <p:sldId id="305" r:id="rId17"/>
    <p:sldId id="307" r:id="rId18"/>
    <p:sldId id="310" r:id="rId19"/>
    <p:sldId id="314" r:id="rId20"/>
    <p:sldId id="333" r:id="rId21"/>
    <p:sldId id="315" r:id="rId22"/>
    <p:sldId id="319" r:id="rId23"/>
    <p:sldId id="320" r:id="rId24"/>
    <p:sldId id="312" r:id="rId25"/>
    <p:sldId id="33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https://sourceforge.net/projects/winflexbison/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파일들 이름을 각 </a:t>
            </a:r>
            <a:r>
              <a:rPr lang="en-US" altLang="ko-KR" dirty="0"/>
              <a:t>flex.exe</a:t>
            </a:r>
            <a:r>
              <a:rPr lang="ko-KR" altLang="en-US" dirty="0"/>
              <a:t>와 </a:t>
            </a:r>
            <a:r>
              <a:rPr lang="en-US" altLang="ko-KR" dirty="0"/>
              <a:t>bison.exe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lvl="1"/>
            <a:r>
              <a:rPr lang="en-US" altLang="ko-KR" dirty="0"/>
              <a:t>Win- </a:t>
            </a:r>
            <a:r>
              <a:rPr lang="ko-KR" altLang="en-US" dirty="0"/>
              <a:t>계속 치기 귀찮음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경로에 있기만 하면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계산기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내용을 보고 타이핑을 하는 게 이해에 좀 더 도움이 됨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https://www.bowaggoner.com/writeups/jumpstart/flexbison/jumpstart_flexbison.pdf</a:t>
            </a:r>
            <a:endParaRPr lang="en-US" altLang="ko-KR" dirty="0"/>
          </a:p>
          <a:p>
            <a:pPr lvl="1"/>
            <a:r>
              <a:rPr lang="ko-KR" altLang="en-US" dirty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https://www.bowaggoner.com/writeups/jumpstart/flexbison/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15AC-792E-46D1-89CA-E4561A5C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/>
              <a:t>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B7E1-2C51-4C34-B7F7-94AF42AC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</a:t>
            </a:r>
            <a:r>
              <a:rPr lang="ko-KR" altLang="en-US" dirty="0"/>
              <a:t>의 파싱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상향식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  <a:r>
              <a:rPr lang="ko-KR" altLang="en-US" dirty="0"/>
              <a:t>파싱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BNF </a:t>
            </a:r>
            <a:r>
              <a:rPr lang="ko-KR" altLang="en-US" dirty="0"/>
              <a:t>문법을 처리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</a:t>
            </a:r>
            <a:r>
              <a:rPr lang="en-US" altLang="ko-KR" dirty="0"/>
              <a:t>(Lookahead) </a:t>
            </a:r>
            <a:r>
              <a:rPr lang="ko-KR" altLang="en-US" dirty="0"/>
              <a:t>토큰을 보고 빠르게 처리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36441-A0E6-452C-A8F7-9DA5A385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AF481-7B1E-4E9B-BD9B-F4F29268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0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예제와 차이점들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/>
          </a:p>
          <a:p>
            <a:pPr lvl="1"/>
            <a:r>
              <a:rPr lang="en-US" altLang="ko-KR" dirty="0"/>
              <a:t>flex --</a:t>
            </a:r>
            <a:r>
              <a:rPr lang="en-US" altLang="ko-KR" dirty="0" err="1"/>
              <a:t>wincompat</a:t>
            </a:r>
            <a:r>
              <a:rPr lang="en-US" altLang="ko-KR" dirty="0"/>
              <a:t> -o example_lexer.cpp examle02.ll  </a:t>
            </a:r>
          </a:p>
          <a:p>
            <a:pPr lvl="1"/>
            <a:r>
              <a:rPr lang="en-US" altLang="ko-KR" dirty="0"/>
              <a:t>bison -d --verbose  -o example_parser.cpp example02.yy</a:t>
            </a:r>
          </a:p>
          <a:p>
            <a:endParaRPr lang="en-US" altLang="ko-KR" dirty="0"/>
          </a:p>
          <a:p>
            <a:r>
              <a:rPr lang="en-US" altLang="ko-KR" dirty="0"/>
              <a:t>Visual Studio WIN32 Console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ko-KR" altLang="en-US" dirty="0"/>
              <a:t>에서 생성된 파일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에서 생성된 파일 추가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exe </a:t>
            </a:r>
            <a:r>
              <a:rPr lang="ko-KR" altLang="en-US" dirty="0"/>
              <a:t>파일로 계산기 입력 테스트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%token </a:t>
            </a:r>
          </a:p>
          <a:p>
            <a:pPr lvl="1"/>
            <a:r>
              <a:rPr lang="en-US" altLang="ko-KR" dirty="0"/>
              <a:t>Bison 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%token</a:t>
            </a:r>
            <a:r>
              <a:rPr lang="ko-KR" altLang="en-US" dirty="0"/>
              <a:t>으로 정의된 항목들 </a:t>
            </a:r>
            <a:endParaRPr lang="en-US" altLang="ko-KR" dirty="0"/>
          </a:p>
          <a:p>
            <a:pPr lvl="1"/>
            <a:r>
              <a:rPr lang="en-US" altLang="ko-KR" dirty="0"/>
              <a:t>Flex 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파일에서 이름으로 참조 및 처리 연결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에서 생성한 헤더 파일을 포함해서 참조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line:   </a:t>
            </a:r>
          </a:p>
          <a:p>
            <a:pPr lvl="1"/>
            <a:r>
              <a:rPr lang="en-US" altLang="ko-KR" dirty="0"/>
              <a:t>PRINT expression SEMICOLON   |   QUIT SEMICOLON   |   </a:t>
            </a:r>
          </a:p>
          <a:p>
            <a:pPr lvl="1"/>
            <a:r>
              <a:rPr lang="en-US" altLang="ko-KR" dirty="0"/>
              <a:t>VARIABLE EQUALS expression SEMICOLON</a:t>
            </a:r>
          </a:p>
          <a:p>
            <a:r>
              <a:rPr lang="en-US" altLang="ko-KR" dirty="0"/>
              <a:t>expression:   </a:t>
            </a:r>
          </a:p>
          <a:p>
            <a:pPr lvl="1"/>
            <a:r>
              <a:rPr lang="en-US" altLang="ko-KR" dirty="0"/>
              <a:t>expression PLUS inner1  |   expression MINUS inner1  |   inner1</a:t>
            </a:r>
          </a:p>
          <a:p>
            <a:r>
              <a:rPr lang="en-US" altLang="ko-KR" dirty="0"/>
              <a:t>inner1:       </a:t>
            </a:r>
          </a:p>
          <a:p>
            <a:pPr lvl="1"/>
            <a:r>
              <a:rPr lang="en-US" altLang="ko-KR" dirty="0"/>
              <a:t>inner1  ASTERISK  inner2 |   inner1  FSLASH    inner2  |   inner2</a:t>
            </a:r>
          </a:p>
          <a:p>
            <a:r>
              <a:rPr lang="en-US" altLang="ko-KR" dirty="0"/>
              <a:t>inner2:       </a:t>
            </a:r>
          </a:p>
          <a:p>
            <a:pPr lvl="1"/>
            <a:r>
              <a:rPr lang="en-US" altLang="ko-KR" dirty="0"/>
              <a:t>VARIABLE |   NUMBER |   LPAREN expression RPAREN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처리 </a:t>
            </a:r>
            <a:r>
              <a:rPr lang="en-US" altLang="ko-KR" dirty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%union </a:t>
            </a:r>
          </a:p>
          <a:p>
            <a:pPr lvl="1"/>
            <a:r>
              <a:rPr lang="en-US" altLang="ko-KR" dirty="0"/>
              <a:t>%type</a:t>
            </a:r>
            <a:r>
              <a:rPr lang="ko-KR" altLang="en-US" dirty="0"/>
              <a:t>으로 정의된 </a:t>
            </a:r>
            <a:r>
              <a:rPr lang="ko-KR" altLang="en-US" dirty="0" err="1"/>
              <a:t>타잎과</a:t>
            </a:r>
            <a:r>
              <a:rPr lang="ko-KR" altLang="en-US" dirty="0"/>
              <a:t> </a:t>
            </a:r>
            <a:r>
              <a:rPr lang="en-US" altLang="ko-KR" dirty="0"/>
              <a:t>%union</a:t>
            </a:r>
            <a:r>
              <a:rPr lang="ko-KR" altLang="en-US" dirty="0"/>
              <a:t>의 필드 값을 연결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토큰에 기반하므로 </a:t>
            </a:r>
            <a:r>
              <a:rPr lang="ko-KR" altLang="en-US" dirty="0" err="1"/>
              <a:t>파싱표가</a:t>
            </a:r>
            <a:r>
              <a:rPr lang="ko-KR" altLang="en-US" dirty="0"/>
              <a:t> 필요 </a:t>
            </a:r>
            <a:endParaRPr lang="en-US" altLang="ko-KR" dirty="0"/>
          </a:p>
          <a:p>
            <a:r>
              <a:rPr lang="ko-KR" altLang="en-US" dirty="0"/>
              <a:t>생성 규칙의 오른쪽에서 왼쪽으로 </a:t>
            </a:r>
            <a:r>
              <a:rPr lang="en-US" altLang="ko-KR" dirty="0"/>
              <a:t>“</a:t>
            </a:r>
            <a:r>
              <a:rPr lang="ko-KR" altLang="en-US" dirty="0"/>
              <a:t>감축</a:t>
            </a:r>
            <a:r>
              <a:rPr lang="en-US" altLang="ko-KR" dirty="0"/>
              <a:t>＂</a:t>
            </a:r>
            <a:r>
              <a:rPr lang="ko-KR" altLang="en-US" dirty="0"/>
              <a:t>을 통해 처리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파싱</a:t>
            </a:r>
            <a:r>
              <a:rPr lang="ko-KR" altLang="en-US" dirty="0"/>
              <a:t> 상태에서 토큰을 처리할 수 있는 규칙을 찾아야 함 </a:t>
            </a:r>
            <a:endParaRPr lang="en-US" altLang="ko-KR" dirty="0"/>
          </a:p>
          <a:p>
            <a:r>
              <a:rPr lang="ko-KR" altLang="en-US" dirty="0"/>
              <a:t>검색은 생성 규칙이 아닌 </a:t>
            </a:r>
            <a:r>
              <a:rPr lang="en-US" altLang="ko-KR" dirty="0"/>
              <a:t>LR(0) </a:t>
            </a:r>
            <a:r>
              <a:rPr lang="ko-KR" altLang="en-US" dirty="0"/>
              <a:t>아이템의 그룹들 </a:t>
            </a:r>
            <a:endParaRPr lang="en-US" altLang="ko-KR" dirty="0"/>
          </a:p>
          <a:p>
            <a:r>
              <a:rPr lang="en-US" altLang="ko-KR" dirty="0"/>
              <a:t>LR(0) </a:t>
            </a:r>
            <a:r>
              <a:rPr lang="ko-KR" altLang="en-US" dirty="0"/>
              <a:t>아이템은 생성 규칙에 현재 처리 지점을 점</a:t>
            </a:r>
            <a:r>
              <a:rPr lang="en-US" altLang="ko-KR" dirty="0"/>
              <a:t>(.)</a:t>
            </a:r>
            <a:r>
              <a:rPr lang="ko-KR" altLang="en-US" dirty="0"/>
              <a:t>으로 표시한 항목</a:t>
            </a:r>
            <a:endParaRPr lang="en-US" altLang="ko-KR" dirty="0"/>
          </a:p>
          <a:p>
            <a:pPr lvl="1"/>
            <a:r>
              <a:rPr lang="en-US" altLang="ko-KR" dirty="0"/>
              <a:t>. expression PLUS inner1</a:t>
            </a:r>
          </a:p>
          <a:p>
            <a:pPr lvl="1"/>
            <a:r>
              <a:rPr lang="en-US" altLang="ko-KR" dirty="0"/>
              <a:t>expression . PLUS inner1</a:t>
            </a:r>
          </a:p>
          <a:p>
            <a:pPr lvl="1"/>
            <a:r>
              <a:rPr lang="en-US" altLang="ko-KR" dirty="0"/>
              <a:t>expression PLUS . inner1</a:t>
            </a:r>
          </a:p>
          <a:p>
            <a:pPr lvl="1"/>
            <a:r>
              <a:rPr lang="en-US" altLang="ko-KR" dirty="0"/>
              <a:t>expression PLUS inner1 .  </a:t>
            </a:r>
          </a:p>
          <a:p>
            <a:pPr lvl="2"/>
            <a:r>
              <a:rPr lang="ko-KR" altLang="en-US" dirty="0"/>
              <a:t>다 읽었고 현재 규칙과 일치하므로 감축이 가능 </a:t>
            </a:r>
            <a:endParaRPr lang="en-US" altLang="ko-KR" dirty="0"/>
          </a:p>
          <a:p>
            <a:pPr lvl="1"/>
            <a:r>
              <a:rPr lang="ko-KR" altLang="en-US" dirty="0"/>
              <a:t>점은 마크 기호라고 함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ko-KR" altLang="en-US" dirty="0" err="1"/>
              <a:t>파싱</a:t>
            </a:r>
            <a:r>
              <a:rPr lang="ko-KR" altLang="en-US" dirty="0"/>
              <a:t>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계산기의 </a:t>
            </a:r>
            <a:r>
              <a:rPr lang="ko-KR" altLang="en-US" dirty="0" err="1"/>
              <a:t>파싱</a:t>
            </a:r>
            <a:r>
              <a:rPr lang="ko-KR" altLang="en-US" dirty="0"/>
              <a:t> 테이블 출력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en-US" altLang="ko-KR" dirty="0"/>
              <a:t>--report=all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/>
            <a:r>
              <a:rPr lang="en-US" altLang="ko-KR" dirty="0"/>
              <a:t>.output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r>
              <a:rPr lang="ko-KR" altLang="en-US" dirty="0"/>
              <a:t>상태 </a:t>
            </a:r>
            <a:endParaRPr lang="en-US" altLang="ko-KR" dirty="0"/>
          </a:p>
          <a:p>
            <a:pPr lvl="1"/>
            <a:r>
              <a:rPr lang="ko-KR" altLang="en-US" dirty="0"/>
              <a:t>규칙 </a:t>
            </a:r>
            <a:r>
              <a:rPr lang="en-US" altLang="ko-KR" dirty="0"/>
              <a:t>: LR(0) </a:t>
            </a:r>
            <a:r>
              <a:rPr lang="ko-KR" altLang="en-US" dirty="0"/>
              <a:t>아이템 </a:t>
            </a:r>
            <a:endParaRPr lang="en-US" altLang="ko-KR" dirty="0"/>
          </a:p>
          <a:p>
            <a:pPr lvl="2"/>
            <a:r>
              <a:rPr lang="fr-FR" altLang="ko-KR" dirty="0"/>
              <a:t>7 expression: expression . PLUS inner1</a:t>
            </a:r>
          </a:p>
          <a:p>
            <a:pPr lvl="2"/>
            <a:r>
              <a:rPr lang="fr-FR" altLang="ko-KR" dirty="0"/>
              <a:t>expression </a:t>
            </a:r>
            <a:r>
              <a:rPr lang="ko-KR" altLang="en-US" dirty="0"/>
              <a:t>규칙 중 </a:t>
            </a:r>
            <a:r>
              <a:rPr lang="en-US" altLang="ko-KR" dirty="0"/>
              <a:t>expression </a:t>
            </a:r>
            <a:r>
              <a:rPr lang="ko-KR" altLang="en-US" dirty="0"/>
              <a:t>하나 나오고 </a:t>
            </a:r>
            <a:r>
              <a:rPr lang="en-US" altLang="ko-KR" dirty="0"/>
              <a:t>PLUS </a:t>
            </a:r>
            <a:r>
              <a:rPr lang="ko-KR" altLang="en-US" dirty="0"/>
              <a:t>직전에 있는 </a:t>
            </a:r>
            <a:r>
              <a:rPr lang="en-US" altLang="ko-KR" dirty="0"/>
              <a:t>LR(0) </a:t>
            </a:r>
            <a:r>
              <a:rPr lang="ko-KR" altLang="en-US" dirty="0"/>
              <a:t>항목</a:t>
            </a:r>
            <a:endParaRPr lang="fr-FR" altLang="ko-KR" dirty="0"/>
          </a:p>
          <a:p>
            <a:pPr lvl="1"/>
            <a:r>
              <a:rPr lang="ko-KR" altLang="en-US" dirty="0"/>
              <a:t>예측 토큰 </a:t>
            </a:r>
            <a:r>
              <a:rPr lang="en-US" altLang="ko-KR" dirty="0"/>
              <a:t>(Lookahead)</a:t>
            </a:r>
          </a:p>
          <a:p>
            <a:pPr lvl="2"/>
            <a:r>
              <a:rPr lang="en-US" altLang="ko-KR" dirty="0"/>
              <a:t>PLUS    shift, and go to state 18</a:t>
            </a:r>
            <a:r>
              <a:rPr lang="fr-FR" altLang="ko-KR" dirty="0"/>
              <a:t>    </a:t>
            </a:r>
          </a:p>
          <a:p>
            <a:pPr lvl="2"/>
            <a:r>
              <a:rPr lang="en-US" altLang="ko-KR" dirty="0"/>
              <a:t>PLUS</a:t>
            </a:r>
            <a:r>
              <a:rPr lang="ko-KR" altLang="en-US" dirty="0"/>
              <a:t>가 다음 입력이면 스택에 넣고 상태 </a:t>
            </a:r>
            <a:r>
              <a:rPr lang="en-US" altLang="ko-KR" dirty="0"/>
              <a:t>18</a:t>
            </a:r>
            <a:r>
              <a:rPr lang="ko-KR" altLang="en-US" dirty="0"/>
              <a:t>로 이동 </a:t>
            </a:r>
            <a:endParaRPr lang="en-US" altLang="ko-KR" dirty="0"/>
          </a:p>
          <a:p>
            <a:pPr lvl="1"/>
            <a:r>
              <a:rPr lang="en-US" altLang="ko-KR" dirty="0"/>
              <a:t>Reduce</a:t>
            </a:r>
          </a:p>
          <a:p>
            <a:pPr lvl="2"/>
            <a:r>
              <a:rPr lang="en-US" altLang="ko-KR" dirty="0"/>
              <a:t>$default  reduce using rule 8 (expression)</a:t>
            </a:r>
          </a:p>
          <a:p>
            <a:pPr lvl="2"/>
            <a:r>
              <a:rPr lang="en-US" altLang="ko-KR" dirty="0"/>
              <a:t>LR(0) </a:t>
            </a:r>
            <a:r>
              <a:rPr lang="ko-KR" altLang="en-US" dirty="0"/>
              <a:t>아이템 중 </a:t>
            </a:r>
            <a:r>
              <a:rPr lang="en-US" altLang="ko-KR" dirty="0"/>
              <a:t>Rule 8</a:t>
            </a:r>
            <a:r>
              <a:rPr lang="ko-KR" altLang="en-US" dirty="0"/>
              <a:t>번을 사용하여 </a:t>
            </a:r>
            <a:r>
              <a:rPr lang="en-US" altLang="ko-KR" dirty="0"/>
              <a:t>reduce</a:t>
            </a:r>
          </a:p>
          <a:p>
            <a:pPr lvl="2"/>
            <a:r>
              <a:rPr lang="ko-KR" altLang="en-US" dirty="0"/>
              <a:t>스택에서 룰에 해당하는 만큼 꺼내고 오른쪽 항목을 스택에 넣음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세미나 리뷰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메시지 </a:t>
            </a:r>
            <a:r>
              <a:rPr lang="en-US" altLang="ko-KR" dirty="0"/>
              <a:t>IDL</a:t>
            </a:r>
            <a:r>
              <a:rPr lang="ko-KR" altLang="en-US" dirty="0"/>
              <a:t>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가장 오래되고 널리 쓰임</a:t>
            </a:r>
            <a:endParaRPr lang="en-US" altLang="ko-KR" dirty="0"/>
          </a:p>
          <a:p>
            <a:pPr lvl="1"/>
            <a:r>
              <a:rPr lang="ko-KR" altLang="en-US" dirty="0"/>
              <a:t>일반적이라 좀 느림 </a:t>
            </a:r>
            <a:endParaRPr lang="en-US" altLang="ko-KR" dirty="0"/>
          </a:p>
          <a:p>
            <a:pPr lvl="1"/>
            <a:r>
              <a:rPr lang="ko-KR" altLang="en-US" dirty="0"/>
              <a:t>자체 컴파일러 </a:t>
            </a:r>
            <a:endParaRPr lang="en-US" altLang="ko-KR" dirty="0"/>
          </a:p>
          <a:p>
            <a:r>
              <a:rPr lang="en-US" altLang="ko-KR" dirty="0"/>
              <a:t>thrift </a:t>
            </a:r>
          </a:p>
          <a:p>
            <a:pPr lvl="1"/>
            <a:r>
              <a:rPr lang="en-US" altLang="ko-KR" dirty="0"/>
              <a:t>RPC </a:t>
            </a:r>
            <a:r>
              <a:rPr lang="ko-KR" altLang="en-US" dirty="0"/>
              <a:t>용으로 개발 </a:t>
            </a:r>
            <a:endParaRPr lang="en-US" altLang="ko-KR" dirty="0"/>
          </a:p>
          <a:p>
            <a:pPr lvl="1"/>
            <a:r>
              <a:rPr lang="en-US" altLang="ko-KR" dirty="0" err="1"/>
              <a:t>protobuf</a:t>
            </a:r>
            <a:r>
              <a:rPr lang="ko-KR" altLang="en-US" dirty="0"/>
              <a:t>보다 빠름 </a:t>
            </a:r>
            <a:endParaRPr lang="en-US" altLang="ko-KR" dirty="0"/>
          </a:p>
          <a:p>
            <a:pPr lvl="1"/>
            <a:r>
              <a:rPr lang="en-US" altLang="ko-KR" dirty="0"/>
              <a:t>Flex/Bison</a:t>
            </a:r>
            <a:r>
              <a:rPr lang="ko-KR" altLang="en-US" dirty="0"/>
              <a:t>으로 컴파일 및 </a:t>
            </a:r>
            <a:r>
              <a:rPr lang="en-US" altLang="ko-KR" dirty="0"/>
              <a:t>AST </a:t>
            </a:r>
            <a:r>
              <a:rPr lang="ko-KR" altLang="en-US" dirty="0"/>
              <a:t>기반 코드 생성 </a:t>
            </a:r>
            <a:endParaRPr lang="en-US" altLang="ko-KR" dirty="0"/>
          </a:p>
          <a:p>
            <a:r>
              <a:rPr lang="en-US" altLang="ko-KR" dirty="0" err="1"/>
              <a:t>flatbuffers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 복사 없이 </a:t>
            </a:r>
            <a:r>
              <a:rPr lang="en-US" altLang="ko-KR" dirty="0"/>
              <a:t>offset </a:t>
            </a:r>
            <a:r>
              <a:rPr lang="ko-KR" altLang="en-US" dirty="0"/>
              <a:t>기반으로 읽어 빠름 </a:t>
            </a:r>
            <a:endParaRPr lang="en-US" altLang="ko-KR" dirty="0"/>
          </a:p>
          <a:p>
            <a:pPr lvl="1"/>
            <a:r>
              <a:rPr lang="ko-KR" altLang="en-US" dirty="0"/>
              <a:t>자체 컴파일러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thrift</a:t>
            </a:r>
            <a:r>
              <a:rPr lang="ko-KR" altLang="en-US" dirty="0"/>
              <a:t> </a:t>
            </a:r>
            <a:r>
              <a:rPr lang="en-US" altLang="ko-KR" dirty="0"/>
              <a:t>BNF</a:t>
            </a:r>
            <a:r>
              <a:rPr lang="ko-KR" altLang="en-US" dirty="0"/>
              <a:t>에서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 정의의 예시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생성까지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구문 트리 </a:t>
            </a:r>
            <a:r>
              <a:rPr lang="en-US" altLang="ko-KR" dirty="0"/>
              <a:t>(AST. Abstract Syntax Tree)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액션에서 </a:t>
            </a:r>
            <a:r>
              <a:rPr lang="en-US" altLang="ko-KR" dirty="0"/>
              <a:t>AST</a:t>
            </a:r>
            <a:r>
              <a:rPr lang="ko-KR" altLang="en-US" dirty="0"/>
              <a:t>의 형성 </a:t>
            </a:r>
            <a:endParaRPr lang="en-US" altLang="ko-KR" dirty="0"/>
          </a:p>
          <a:p>
            <a:r>
              <a:rPr lang="ko-KR" altLang="en-US" dirty="0"/>
              <a:t>문법 구조를 기억하는 트리</a:t>
            </a:r>
            <a:endParaRPr lang="en-US" altLang="ko-KR" dirty="0"/>
          </a:p>
          <a:p>
            <a:r>
              <a:rPr lang="ko-KR" altLang="en-US" dirty="0"/>
              <a:t>각 노드에 필요한 속성 값을 보관 </a:t>
            </a:r>
            <a:endParaRPr lang="en-US" altLang="ko-KR" dirty="0"/>
          </a:p>
          <a:p>
            <a:r>
              <a:rPr lang="ko-KR" altLang="en-US" dirty="0"/>
              <a:t>트리를 따라 나중에 코드 생성 등에 사용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파싱 흐름을 </a:t>
            </a:r>
            <a:r>
              <a:rPr lang="ko-KR" altLang="en-US" dirty="0" err="1"/>
              <a:t>시맨틱</a:t>
            </a:r>
            <a:r>
              <a:rPr lang="ko-KR" altLang="en-US" dirty="0"/>
              <a:t> 액션 위주로 따라가기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AST </a:t>
            </a:r>
            <a:r>
              <a:rPr lang="ko-KR" altLang="en-US" dirty="0"/>
              <a:t>보기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생성 따라가기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http://web.iitd.ac.in/~sumeet/flex__bison.pdf</a:t>
            </a:r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책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https://www.cs.uic.edu/~spopuri/cparser.html</a:t>
            </a:r>
            <a:endParaRPr lang="en-US" altLang="ko-KR" dirty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파서 내부 구현에 대한 상세한 설명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규칙을 정의하는 방법 중 하나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귀납적인</a:t>
            </a:r>
            <a:r>
              <a:rPr lang="en-US" altLang="ko-KR" dirty="0"/>
              <a:t>(</a:t>
            </a:r>
            <a:r>
              <a:rPr lang="ko-KR" altLang="en-US" dirty="0"/>
              <a:t>재귀적인</a:t>
            </a:r>
            <a:r>
              <a:rPr lang="en-US" altLang="ko-KR" dirty="0"/>
              <a:t>)</a:t>
            </a:r>
            <a:r>
              <a:rPr lang="ko-KR" altLang="en-US" dirty="0"/>
              <a:t> 생성 규칙을 가짐 </a:t>
            </a:r>
            <a:endParaRPr lang="en-US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endParaRPr lang="en-US" altLang="ko-KR" dirty="0"/>
          </a:p>
          <a:p>
            <a:r>
              <a:rPr lang="en-US" altLang="ko-KR" dirty="0"/>
              <a:t>EBNF</a:t>
            </a:r>
            <a:r>
              <a:rPr lang="ko-KR" altLang="en-US" dirty="0"/>
              <a:t> </a:t>
            </a:r>
            <a:r>
              <a:rPr lang="en-US" altLang="ko-KR" dirty="0"/>
              <a:t>(Extended BNF. </a:t>
            </a:r>
            <a:r>
              <a:rPr lang="ko-KR" altLang="en-US" dirty="0"/>
              <a:t>확장 </a:t>
            </a:r>
            <a:r>
              <a:rPr lang="en-US" altLang="ko-KR" dirty="0"/>
              <a:t>BNF) </a:t>
            </a:r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: [ ] </a:t>
            </a:r>
          </a:p>
          <a:p>
            <a:pPr lvl="1"/>
            <a:r>
              <a:rPr lang="ko-KR" altLang="en-US" dirty="0"/>
              <a:t>반복 </a:t>
            </a:r>
            <a:r>
              <a:rPr lang="en-US" altLang="ko-KR" dirty="0"/>
              <a:t>: { }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BNF</a:t>
            </a:r>
            <a:r>
              <a:rPr lang="ko-KR" altLang="en-US" dirty="0"/>
              <a:t>를 보고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303475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DA9FC-AF26-4989-B18D-DAF428E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C0AB1-73AF-4366-978F-86554AA9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흐름 </a:t>
            </a:r>
            <a:endParaRPr lang="en-US" altLang="ko-KR" dirty="0"/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빌드</a:t>
            </a:r>
            <a:r>
              <a:rPr lang="en-US" altLang="ko-KR" dirty="0"/>
              <a:t>, </a:t>
            </a:r>
            <a:r>
              <a:rPr lang="ko-KR" altLang="en-US" dirty="0"/>
              <a:t>파싱 및 처리</a:t>
            </a:r>
            <a:endParaRPr lang="en-US" altLang="ko-KR" dirty="0"/>
          </a:p>
          <a:p>
            <a:pPr lvl="1"/>
            <a:r>
              <a:rPr lang="ko-KR" altLang="en-US" dirty="0"/>
              <a:t>예제로 설명</a:t>
            </a:r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파일의 토큰 처리 </a:t>
            </a:r>
            <a:endParaRPr lang="en-US" altLang="ko-KR" dirty="0"/>
          </a:p>
          <a:p>
            <a:r>
              <a:rPr lang="en-US" altLang="ko-KR" dirty="0"/>
              <a:t>Bison </a:t>
            </a:r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en-US" altLang="ko-KR" dirty="0"/>
              <a:t>Bison </a:t>
            </a:r>
            <a:r>
              <a:rPr lang="ko-KR" altLang="en-US" dirty="0"/>
              <a:t>의미 처리 </a:t>
            </a:r>
            <a:r>
              <a:rPr lang="en-US" altLang="ko-KR" dirty="0"/>
              <a:t>(Semantic Actions)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생성 코드 </a:t>
            </a:r>
            <a:endParaRPr lang="en-US" altLang="ko-KR" dirty="0"/>
          </a:p>
          <a:p>
            <a:pPr lvl="1"/>
            <a:r>
              <a:rPr lang="ko-KR" altLang="en-US" dirty="0"/>
              <a:t>토큰의 연결 </a:t>
            </a:r>
            <a:endParaRPr lang="en-US" altLang="ko-KR" dirty="0"/>
          </a:p>
          <a:p>
            <a:pPr lvl="1"/>
            <a:r>
              <a:rPr lang="ko-KR" altLang="en-US" dirty="0"/>
              <a:t>의미 처리 흐름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861DD-3BC6-42E4-AF6E-576AC49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5F832-D768-481D-BDF7-2C0D767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1070</Words>
  <Application>Microsoft Office PowerPoint</Application>
  <PresentationFormat>와이드스크린</PresentationFormat>
  <Paragraphs>244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PowerPoint 프레젠테이션</vt:lpstr>
      <vt:lpstr>컴파일 단계</vt:lpstr>
      <vt:lpstr>정규 표현식</vt:lpstr>
      <vt:lpstr>형식 문법 </vt:lpstr>
      <vt:lpstr>BNF</vt:lpstr>
      <vt:lpstr>구문 분석 (Syntax Analysis)</vt:lpstr>
      <vt:lpstr>PowerPoint 프레젠테이션</vt:lpstr>
      <vt:lpstr>실습 </vt:lpstr>
      <vt:lpstr>Flex와 Bison 설치</vt:lpstr>
      <vt:lpstr>BISON 계산기 예제</vt:lpstr>
      <vt:lpstr>LALR 파싱</vt:lpstr>
      <vt:lpstr>예제와 차이점들</vt:lpstr>
      <vt:lpstr>Flex와 Bison의 연결</vt:lpstr>
      <vt:lpstr>BNF</vt:lpstr>
      <vt:lpstr>의미 처리 (Semantic Actions)</vt:lpstr>
      <vt:lpstr>LALR 파서의 동작</vt:lpstr>
      <vt:lpstr>Bison의 파싱 테이블</vt:lpstr>
      <vt:lpstr>PowerPoint 프레젠테이션</vt:lpstr>
      <vt:lpstr>오픈소스 메시지 IDL들 </vt:lpstr>
      <vt:lpstr>기능 </vt:lpstr>
      <vt:lpstr>추상 구문 트리 (AST. Abstract Syntax Tree)</vt:lpstr>
      <vt:lpstr>코드 실행 보기</vt:lpstr>
      <vt:lpstr>자료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 기동</cp:lastModifiedBy>
  <cp:revision>1210</cp:revision>
  <dcterms:created xsi:type="dcterms:W3CDTF">2018-05-02T03:55:26Z</dcterms:created>
  <dcterms:modified xsi:type="dcterms:W3CDTF">2018-05-14T06:38:31Z</dcterms:modified>
</cp:coreProperties>
</file>