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7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BD63-FC63-4C5A-8ACE-204136AF810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B670-5E9F-414E-A45F-861CD8D6D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대규모 빠른 디렉토리</a:t>
            </a:r>
          </a:p>
        </p:txBody>
      </p:sp>
    </p:spTree>
    <p:extLst>
      <p:ext uri="{BB962C8B-B14F-4D97-AF65-F5344CB8AC3E}">
        <p14:creationId xmlns:p14="http://schemas.microsoft.com/office/powerpoint/2010/main" val="23094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가변길이 </a:t>
            </a:r>
            <a:r>
              <a:rPr lang="en-US" altLang="ko-KR" dirty="0"/>
              <a:t>id </a:t>
            </a:r>
          </a:p>
          <a:p>
            <a:pPr lvl="1"/>
            <a:r>
              <a:rPr lang="en-US" altLang="ko-KR" dirty="0"/>
              <a:t>1.3.8.9 </a:t>
            </a:r>
          </a:p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add / remove / find / query </a:t>
            </a:r>
          </a:p>
          <a:p>
            <a:r>
              <a:rPr lang="en-US" altLang="ko-KR" dirty="0"/>
              <a:t>Query </a:t>
            </a:r>
          </a:p>
          <a:p>
            <a:pPr lvl="1"/>
            <a:r>
              <a:rPr lang="ko-KR" altLang="en-US" dirty="0"/>
              <a:t>계층적</a:t>
            </a:r>
            <a:endParaRPr lang="en-US" altLang="ko-KR" dirty="0"/>
          </a:p>
          <a:p>
            <a:pPr lvl="2"/>
            <a:r>
              <a:rPr lang="en-US" altLang="ko-KR" dirty="0"/>
              <a:t>Query(1.*)</a:t>
            </a:r>
          </a:p>
          <a:p>
            <a:pPr lvl="2"/>
            <a:r>
              <a:rPr lang="en-US" altLang="ko-KR" dirty="0"/>
              <a:t>Query(1.3.*)</a:t>
            </a:r>
          </a:p>
          <a:p>
            <a:pPr lvl="1"/>
            <a:r>
              <a:rPr lang="ko-KR" altLang="en-US" dirty="0"/>
              <a:t>다른 것들은 제외 </a:t>
            </a:r>
            <a:endParaRPr lang="en-US" altLang="ko-KR" dirty="0"/>
          </a:p>
          <a:p>
            <a:pPr lvl="2"/>
            <a:r>
              <a:rPr lang="en-US" altLang="ko-KR" dirty="0"/>
              <a:t>Query(*.3.*) : </a:t>
            </a:r>
            <a:r>
              <a:rPr lang="ko-KR" altLang="en-US" dirty="0"/>
              <a:t>실제로 필요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가지 </a:t>
            </a:r>
            <a:endParaRPr lang="en-US" altLang="ko-KR" dirty="0"/>
          </a:p>
          <a:p>
            <a:pPr lvl="2"/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en-US" altLang="ko-KR" dirty="0"/>
              <a:t>Find()</a:t>
            </a:r>
          </a:p>
          <a:p>
            <a:pPr lvl="1"/>
            <a:r>
              <a:rPr lang="ko-KR" altLang="en-US" dirty="0"/>
              <a:t>특성 </a:t>
            </a:r>
            <a:endParaRPr lang="en-US" altLang="ko-KR" dirty="0"/>
          </a:p>
          <a:p>
            <a:pPr lvl="2"/>
            <a:r>
              <a:rPr lang="en-US" altLang="ko-KR" dirty="0"/>
              <a:t>Query(1.*, type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player)</a:t>
            </a:r>
          </a:p>
          <a:p>
            <a:pPr lvl="2"/>
            <a:r>
              <a:rPr lang="en-US" altLang="ko-KR" dirty="0"/>
              <a:t>Query(1.*, online == true)</a:t>
            </a:r>
          </a:p>
          <a:p>
            <a:pPr lvl="2"/>
            <a:r>
              <a:rPr lang="ko-KR" altLang="en-US" dirty="0"/>
              <a:t>결국</a:t>
            </a:r>
            <a:r>
              <a:rPr lang="en-US" altLang="ko-KR" dirty="0"/>
              <a:t>, Query(1.*, </a:t>
            </a:r>
            <a:r>
              <a:rPr lang="en-US" altLang="ko-KR" dirty="0" err="1"/>
              <a:t>cond</a:t>
            </a:r>
            <a:r>
              <a:rPr lang="en-US" altLang="ko-KR" dirty="0"/>
              <a:t>())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97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계층적인 오브젝트 관리 </a:t>
            </a:r>
            <a:endParaRPr lang="en-US" altLang="ko-KR" dirty="0"/>
          </a:p>
          <a:p>
            <a:r>
              <a:rPr lang="ko-KR" altLang="en-US" dirty="0"/>
              <a:t>빠른 계층 검색</a:t>
            </a:r>
          </a:p>
        </p:txBody>
      </p:sp>
    </p:spTree>
    <p:extLst>
      <p:ext uri="{BB962C8B-B14F-4D97-AF65-F5344CB8AC3E}">
        <p14:creationId xmlns:p14="http://schemas.microsoft.com/office/powerpoint/2010/main" val="192804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Index Tree</vt:lpstr>
      <vt:lpstr>아이디어</vt:lpstr>
      <vt:lpstr>목표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Tree</dc:title>
  <dc:creator>박기동</dc:creator>
  <cp:lastModifiedBy>박기동</cp:lastModifiedBy>
  <cp:revision>20</cp:revision>
  <dcterms:created xsi:type="dcterms:W3CDTF">2017-04-20T13:42:21Z</dcterms:created>
  <dcterms:modified xsi:type="dcterms:W3CDTF">2017-04-20T14:22:54Z</dcterms:modified>
</cp:coreProperties>
</file>