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rgbClr val="00003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rgbClr val="00003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rgbClr val="00003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97018" y="0"/>
            <a:ext cx="9790687" cy="10294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5838" y="631856"/>
            <a:ext cx="16736323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rgbClr val="00003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1987" y="3292675"/>
            <a:ext cx="13924025" cy="444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63009/electron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680954"/>
            <a:ext cx="9983470" cy="4793615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700" marR="5080">
              <a:lnSpc>
                <a:spcPts val="11850"/>
              </a:lnSpc>
              <a:spcBef>
                <a:spcPts val="2150"/>
              </a:spcBef>
            </a:pPr>
            <a:r>
              <a:rPr sz="11500" spc="575" dirty="0">
                <a:solidFill>
                  <a:srgbClr val="F7F7F7"/>
                </a:solidFill>
                <a:latin typeface="Lucida Sans Unicode"/>
                <a:cs typeface="Lucida Sans Unicode"/>
              </a:rPr>
              <a:t>B</a:t>
            </a:r>
            <a:r>
              <a:rPr sz="11500" spc="-300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11500" spc="-10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11500" spc="-52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11500" spc="-30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11500" spc="-9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11500" spc="575" dirty="0">
                <a:solidFill>
                  <a:srgbClr val="F7F7F7"/>
                </a:solidFill>
                <a:latin typeface="Lucida Sans Unicode"/>
                <a:cs typeface="Lucida Sans Unicode"/>
              </a:rPr>
              <a:t>B</a:t>
            </a:r>
            <a:r>
              <a:rPr sz="11500" spc="-85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11500" spc="100" dirty="0">
                <a:solidFill>
                  <a:srgbClr val="F7F7F7"/>
                </a:solidFill>
                <a:latin typeface="Lucida Sans Unicode"/>
                <a:cs typeface="Lucida Sans Unicode"/>
              </a:rPr>
              <a:t>ZZ</a:t>
            </a:r>
            <a:r>
              <a:rPr sz="11500" spc="32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11500" spc="-200" dirty="0">
                <a:solidFill>
                  <a:srgbClr val="F7F7F7"/>
                </a:solidFill>
                <a:latin typeface="Lucida Sans Unicode"/>
                <a:cs typeface="Lucida Sans Unicode"/>
              </a:rPr>
              <a:t>R  </a:t>
            </a:r>
            <a:r>
              <a:rPr sz="11500" spc="575" dirty="0">
                <a:solidFill>
                  <a:srgbClr val="F7F7F7"/>
                </a:solidFill>
                <a:latin typeface="Lucida Sans Unicode"/>
                <a:cs typeface="Lucida Sans Unicode"/>
              </a:rPr>
              <a:t>B</a:t>
            </a:r>
            <a:r>
              <a:rPr sz="115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11500" spc="-52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11500" spc="-484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11500" spc="105" dirty="0">
                <a:solidFill>
                  <a:srgbClr val="F7F7F7"/>
                </a:solidFill>
                <a:latin typeface="Lucida Sans Unicode"/>
                <a:cs typeface="Lucida Sans Unicode"/>
              </a:rPr>
              <a:t>Z</a:t>
            </a:r>
            <a:r>
              <a:rPr sz="11500" spc="-9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11500" spc="-500" dirty="0">
                <a:solidFill>
                  <a:srgbClr val="F7F7F7"/>
                </a:solidFill>
                <a:latin typeface="Lucida Sans Unicode"/>
                <a:cs typeface="Lucida Sans Unicode"/>
              </a:rPr>
              <a:t>Q</a:t>
            </a:r>
            <a:r>
              <a:rPr sz="11500" spc="-85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11500" spc="-52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115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Z  </a:t>
            </a:r>
            <a:r>
              <a:rPr sz="11500" spc="-135" dirty="0">
                <a:solidFill>
                  <a:srgbClr val="F7F7F7"/>
                </a:solidFill>
                <a:latin typeface="Lucida Sans Unicode"/>
                <a:cs typeface="Lucida Sans Unicode"/>
              </a:rPr>
              <a:t>APPLICATION</a:t>
            </a:r>
            <a:endParaRPr sz="115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96800" y="4622756"/>
            <a:ext cx="4775382" cy="84510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lang="en-US" sz="2200" b="1" spc="35" dirty="0">
                <a:solidFill>
                  <a:srgbClr val="F7F7F7"/>
                </a:solidFill>
                <a:latin typeface="Tahoma"/>
                <a:cs typeface="Tahoma"/>
              </a:rPr>
              <a:t>		</a:t>
            </a:r>
            <a:r>
              <a:rPr sz="2200" b="1" spc="35" dirty="0">
                <a:solidFill>
                  <a:srgbClr val="F7F7F7"/>
                </a:solidFill>
                <a:latin typeface="Tahoma"/>
                <a:cs typeface="Tahoma"/>
              </a:rPr>
              <a:t>PRESENTED</a:t>
            </a:r>
            <a:r>
              <a:rPr sz="2200" b="1" spc="16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20" dirty="0">
                <a:solidFill>
                  <a:srgbClr val="F7F7F7"/>
                </a:solidFill>
                <a:latin typeface="Tahoma"/>
                <a:cs typeface="Tahoma"/>
              </a:rPr>
              <a:t>TO</a:t>
            </a:r>
            <a:endParaRPr sz="2200" dirty="0">
              <a:latin typeface="Tahoma"/>
              <a:cs typeface="Tahoma"/>
            </a:endParaRPr>
          </a:p>
          <a:p>
            <a:pPr marL="789940">
              <a:lnSpc>
                <a:spcPct val="100000"/>
              </a:lnSpc>
              <a:spcBef>
                <a:spcPts val="520"/>
              </a:spcBef>
            </a:pPr>
            <a:r>
              <a:rPr lang="en-IN" sz="2400" spc="-190" dirty="0">
                <a:solidFill>
                  <a:srgbClr val="F7F7F7"/>
                </a:solidFill>
                <a:latin typeface="Verdana"/>
                <a:cs typeface="Verdana"/>
              </a:rPr>
              <a:t>		Dr. K. Sathiyamurthy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0431" y="9012393"/>
            <a:ext cx="1732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00" dirty="0">
                <a:solidFill>
                  <a:srgbClr val="F7F7F7"/>
                </a:solidFill>
                <a:latin typeface="Verdana"/>
                <a:cs typeface="Verdana"/>
              </a:rPr>
              <a:t>3</a:t>
            </a:r>
            <a:r>
              <a:rPr sz="2400" spc="-100" dirty="0">
                <a:solidFill>
                  <a:srgbClr val="F7F7F7"/>
                </a:solidFill>
                <a:latin typeface="Verdana"/>
                <a:cs typeface="Verdana"/>
              </a:rPr>
              <a:t>0-0</a:t>
            </a:r>
            <a:r>
              <a:rPr lang="en-IN" sz="2400" spc="-100" dirty="0">
                <a:solidFill>
                  <a:srgbClr val="F7F7F7"/>
                </a:solidFill>
                <a:latin typeface="Verdana"/>
                <a:cs typeface="Verdana"/>
              </a:rPr>
              <a:t>5</a:t>
            </a:r>
            <a:r>
              <a:rPr sz="2400" spc="-100" dirty="0">
                <a:solidFill>
                  <a:srgbClr val="F7F7F7"/>
                </a:solidFill>
                <a:latin typeface="Verdana"/>
                <a:cs typeface="Verdana"/>
              </a:rPr>
              <a:t>-2023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31336" y="6469415"/>
            <a:ext cx="2240915" cy="169100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200" b="1" spc="35" dirty="0">
                <a:solidFill>
                  <a:srgbClr val="F7F7F7"/>
                </a:solidFill>
                <a:latin typeface="Tahoma"/>
                <a:cs typeface="Tahoma"/>
              </a:rPr>
              <a:t>PRESENTED</a:t>
            </a:r>
            <a:r>
              <a:rPr sz="2200" b="1" spc="17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5" dirty="0">
                <a:solidFill>
                  <a:srgbClr val="F7F7F7"/>
                </a:solidFill>
                <a:latin typeface="Tahoma"/>
                <a:cs typeface="Tahoma"/>
              </a:rPr>
              <a:t>BY</a:t>
            </a:r>
            <a:endParaRPr sz="2200" dirty="0">
              <a:latin typeface="Tahoma"/>
              <a:cs typeface="Tahoma"/>
            </a:endParaRPr>
          </a:p>
          <a:p>
            <a:pPr marL="196215" marR="5080" indent="752475">
              <a:lnSpc>
                <a:spcPct val="114599"/>
              </a:lnSpc>
              <a:spcBef>
                <a:spcPts val="100"/>
              </a:spcBef>
            </a:pPr>
            <a:r>
              <a:rPr sz="2400" spc="-25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hak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400" spc="-6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F7F7F7"/>
                </a:solidFill>
                <a:latin typeface="Verdana"/>
                <a:cs typeface="Verdana"/>
              </a:rPr>
              <a:t>S  S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ha</a:t>
            </a:r>
            <a:r>
              <a:rPr sz="2400" spc="-24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ha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400" spc="-25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endParaRPr sz="2400" dirty="0">
              <a:latin typeface="Verdana"/>
              <a:cs typeface="Verdana"/>
            </a:endParaRPr>
          </a:p>
          <a:p>
            <a:pPr marL="835025">
              <a:lnSpc>
                <a:spcPct val="100000"/>
              </a:lnSpc>
              <a:spcBef>
                <a:spcPts val="420"/>
              </a:spcBef>
            </a:pPr>
            <a:r>
              <a:rPr sz="2400" spc="-13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400" spc="-204" dirty="0">
                <a:solidFill>
                  <a:srgbClr val="F7F7F7"/>
                </a:solidFill>
                <a:latin typeface="Verdana"/>
                <a:cs typeface="Verdana"/>
              </a:rPr>
              <a:t>x</a:t>
            </a:r>
            <a:r>
              <a:rPr sz="2400" spc="-24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an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25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5620" cy="10297160"/>
            <a:chOff x="0" y="0"/>
            <a:chExt cx="18295620" cy="10297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" y="7514954"/>
              <a:ext cx="8910610" cy="27719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3535" y="0"/>
              <a:ext cx="5721858" cy="43860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30613" y="1456312"/>
              <a:ext cx="472440" cy="483870"/>
            </a:xfrm>
            <a:custGeom>
              <a:avLst/>
              <a:gdLst/>
              <a:ahLst/>
              <a:cxnLst/>
              <a:rect l="l" t="t" r="r" b="b"/>
              <a:pathLst>
                <a:path w="472440" h="483869">
                  <a:moveTo>
                    <a:pt x="236217" y="483700"/>
                  </a:moveTo>
                  <a:lnTo>
                    <a:pt x="3837" y="253584"/>
                  </a:lnTo>
                  <a:lnTo>
                    <a:pt x="2444" y="251514"/>
                  </a:lnTo>
                  <a:lnTo>
                    <a:pt x="488" y="246826"/>
                  </a:lnTo>
                  <a:lnTo>
                    <a:pt x="0" y="244386"/>
                  </a:lnTo>
                  <a:lnTo>
                    <a:pt x="0" y="239313"/>
                  </a:lnTo>
                  <a:lnTo>
                    <a:pt x="488" y="236873"/>
                  </a:lnTo>
                  <a:lnTo>
                    <a:pt x="2444" y="232185"/>
                  </a:lnTo>
                  <a:lnTo>
                    <a:pt x="3837" y="230114"/>
                  </a:lnTo>
                  <a:lnTo>
                    <a:pt x="236217" y="0"/>
                  </a:lnTo>
                  <a:lnTo>
                    <a:pt x="408217" y="170317"/>
                  </a:lnTo>
                  <a:lnTo>
                    <a:pt x="236217" y="170317"/>
                  </a:lnTo>
                  <a:lnTo>
                    <a:pt x="164002" y="241826"/>
                  </a:lnTo>
                  <a:lnTo>
                    <a:pt x="236217" y="313335"/>
                  </a:lnTo>
                  <a:lnTo>
                    <a:pt x="408259" y="313335"/>
                  </a:lnTo>
                  <a:lnTo>
                    <a:pt x="236217" y="483700"/>
                  </a:lnTo>
                  <a:close/>
                </a:path>
                <a:path w="472440" h="483869">
                  <a:moveTo>
                    <a:pt x="408259" y="313335"/>
                  </a:moveTo>
                  <a:lnTo>
                    <a:pt x="236217" y="313335"/>
                  </a:lnTo>
                  <a:lnTo>
                    <a:pt x="308432" y="241826"/>
                  </a:lnTo>
                  <a:lnTo>
                    <a:pt x="236217" y="170317"/>
                  </a:lnTo>
                  <a:lnTo>
                    <a:pt x="408217" y="170317"/>
                  </a:lnTo>
                  <a:lnTo>
                    <a:pt x="468598" y="230115"/>
                  </a:lnTo>
                  <a:lnTo>
                    <a:pt x="469990" y="232185"/>
                  </a:lnTo>
                  <a:lnTo>
                    <a:pt x="471946" y="236873"/>
                  </a:lnTo>
                  <a:lnTo>
                    <a:pt x="472435" y="239313"/>
                  </a:lnTo>
                  <a:lnTo>
                    <a:pt x="472435" y="244386"/>
                  </a:lnTo>
                  <a:lnTo>
                    <a:pt x="471946" y="246826"/>
                  </a:lnTo>
                  <a:lnTo>
                    <a:pt x="469990" y="251514"/>
                  </a:lnTo>
                  <a:lnTo>
                    <a:pt x="468598" y="253585"/>
                  </a:lnTo>
                  <a:lnTo>
                    <a:pt x="408259" y="313335"/>
                  </a:lnTo>
                  <a:close/>
                </a:path>
              </a:pathLst>
            </a:custGeom>
            <a:solidFill>
              <a:srgbClr val="2566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804" y="1457351"/>
              <a:ext cx="317384" cy="47700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18528" y="1070008"/>
            <a:ext cx="12835672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spc="-125" dirty="0">
                <a:solidFill>
                  <a:srgbClr val="F7F7F7"/>
                </a:solidFill>
                <a:latin typeface="Tahoma"/>
                <a:cs typeface="Tahoma"/>
              </a:rPr>
              <a:t>Conclusion</a:t>
            </a:r>
            <a:endParaRPr lang="en-US" sz="70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9861" y="3148545"/>
            <a:ext cx="15467539" cy="2905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3200" spc="-105" dirty="0">
                <a:solidFill>
                  <a:srgbClr val="F7F7F7"/>
                </a:solidFill>
                <a:latin typeface="Lucida Sans Unicode"/>
                <a:cs typeface="Lucida Sans Unicode"/>
              </a:rPr>
              <a:t>In conclusion, by leveraging React and Spring Boot, we can build a robust and interactive quiz application. The combination of these technologies provides a seamless integration between the frontend and backend, enabling the development of engaging and feature-rich quiz experiences for users.</a:t>
            </a:r>
            <a:endParaRPr lang="en-US" sz="32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14231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5620" cy="10297160"/>
            <a:chOff x="0" y="0"/>
            <a:chExt cx="18295620" cy="10297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" y="7514954"/>
              <a:ext cx="8910610" cy="27719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3535" y="0"/>
              <a:ext cx="5721858" cy="43860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30613" y="1456312"/>
              <a:ext cx="472440" cy="483870"/>
            </a:xfrm>
            <a:custGeom>
              <a:avLst/>
              <a:gdLst/>
              <a:ahLst/>
              <a:cxnLst/>
              <a:rect l="l" t="t" r="r" b="b"/>
              <a:pathLst>
                <a:path w="472440" h="483869">
                  <a:moveTo>
                    <a:pt x="236217" y="483700"/>
                  </a:moveTo>
                  <a:lnTo>
                    <a:pt x="3837" y="253584"/>
                  </a:lnTo>
                  <a:lnTo>
                    <a:pt x="2444" y="251514"/>
                  </a:lnTo>
                  <a:lnTo>
                    <a:pt x="488" y="246826"/>
                  </a:lnTo>
                  <a:lnTo>
                    <a:pt x="0" y="244386"/>
                  </a:lnTo>
                  <a:lnTo>
                    <a:pt x="0" y="239313"/>
                  </a:lnTo>
                  <a:lnTo>
                    <a:pt x="488" y="236873"/>
                  </a:lnTo>
                  <a:lnTo>
                    <a:pt x="2444" y="232185"/>
                  </a:lnTo>
                  <a:lnTo>
                    <a:pt x="3837" y="230114"/>
                  </a:lnTo>
                  <a:lnTo>
                    <a:pt x="236217" y="0"/>
                  </a:lnTo>
                  <a:lnTo>
                    <a:pt x="408217" y="170317"/>
                  </a:lnTo>
                  <a:lnTo>
                    <a:pt x="236217" y="170317"/>
                  </a:lnTo>
                  <a:lnTo>
                    <a:pt x="164002" y="241826"/>
                  </a:lnTo>
                  <a:lnTo>
                    <a:pt x="236217" y="313335"/>
                  </a:lnTo>
                  <a:lnTo>
                    <a:pt x="408259" y="313335"/>
                  </a:lnTo>
                  <a:lnTo>
                    <a:pt x="236217" y="483700"/>
                  </a:lnTo>
                  <a:close/>
                </a:path>
                <a:path w="472440" h="483869">
                  <a:moveTo>
                    <a:pt x="408259" y="313335"/>
                  </a:moveTo>
                  <a:lnTo>
                    <a:pt x="236217" y="313335"/>
                  </a:lnTo>
                  <a:lnTo>
                    <a:pt x="308432" y="241826"/>
                  </a:lnTo>
                  <a:lnTo>
                    <a:pt x="236217" y="170317"/>
                  </a:lnTo>
                  <a:lnTo>
                    <a:pt x="408217" y="170317"/>
                  </a:lnTo>
                  <a:lnTo>
                    <a:pt x="468598" y="230115"/>
                  </a:lnTo>
                  <a:lnTo>
                    <a:pt x="469990" y="232185"/>
                  </a:lnTo>
                  <a:lnTo>
                    <a:pt x="471946" y="236873"/>
                  </a:lnTo>
                  <a:lnTo>
                    <a:pt x="472435" y="239313"/>
                  </a:lnTo>
                  <a:lnTo>
                    <a:pt x="472435" y="244386"/>
                  </a:lnTo>
                  <a:lnTo>
                    <a:pt x="471946" y="246826"/>
                  </a:lnTo>
                  <a:lnTo>
                    <a:pt x="469990" y="251514"/>
                  </a:lnTo>
                  <a:lnTo>
                    <a:pt x="468598" y="253585"/>
                  </a:lnTo>
                  <a:lnTo>
                    <a:pt x="408259" y="313335"/>
                  </a:lnTo>
                  <a:close/>
                </a:path>
              </a:pathLst>
            </a:custGeom>
            <a:solidFill>
              <a:srgbClr val="2566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804" y="1457351"/>
              <a:ext cx="317384" cy="47700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0" y="4424164"/>
            <a:ext cx="12835672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000" spc="-125" dirty="0">
                <a:solidFill>
                  <a:srgbClr val="F7F7F7"/>
                </a:solidFill>
                <a:latin typeface="Tahoma"/>
                <a:cs typeface="Tahoma"/>
              </a:rPr>
              <a:t>THANK YOU</a:t>
            </a:r>
            <a:endParaRPr sz="7000" dirty="0">
              <a:latin typeface="Tahoma"/>
              <a:cs typeface="Tahom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1DB947-2378-42AB-9BED-5EE8F8C3D7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2450" y="381000"/>
            <a:ext cx="34671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6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" y="7514952"/>
            <a:ext cx="8910611" cy="27719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4608" y="889613"/>
            <a:ext cx="838835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505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7000" spc="-25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7000" spc="-2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7000" spc="-145" dirty="0">
                <a:solidFill>
                  <a:srgbClr val="F7F7F7"/>
                </a:solidFill>
                <a:latin typeface="Tahoma"/>
                <a:cs typeface="Tahoma"/>
              </a:rPr>
              <a:t>b</a:t>
            </a:r>
            <a:r>
              <a:rPr sz="7000" spc="34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7000" spc="-1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7000" spc="-330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7000" spc="-4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7000" spc="-204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7000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spc="114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7000" spc="9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7000" spc="-1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7000" spc="-33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7000" spc="-14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7000" spc="-30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7000" spc="10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endParaRPr sz="70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0613" y="0"/>
            <a:ext cx="17265015" cy="9522460"/>
            <a:chOff x="1030613" y="0"/>
            <a:chExt cx="17265015" cy="95224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3534" y="0"/>
              <a:ext cx="5721859" cy="438606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8152" y="9007154"/>
              <a:ext cx="504825" cy="5048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30613" y="1372209"/>
              <a:ext cx="472440" cy="483870"/>
            </a:xfrm>
            <a:custGeom>
              <a:avLst/>
              <a:gdLst/>
              <a:ahLst/>
              <a:cxnLst/>
              <a:rect l="l" t="t" r="r" b="b"/>
              <a:pathLst>
                <a:path w="472440" h="483869">
                  <a:moveTo>
                    <a:pt x="236217" y="483700"/>
                  </a:moveTo>
                  <a:lnTo>
                    <a:pt x="3837" y="253584"/>
                  </a:lnTo>
                  <a:lnTo>
                    <a:pt x="2444" y="251514"/>
                  </a:lnTo>
                  <a:lnTo>
                    <a:pt x="488" y="246826"/>
                  </a:lnTo>
                  <a:lnTo>
                    <a:pt x="0" y="244386"/>
                  </a:lnTo>
                  <a:lnTo>
                    <a:pt x="0" y="239313"/>
                  </a:lnTo>
                  <a:lnTo>
                    <a:pt x="488" y="236873"/>
                  </a:lnTo>
                  <a:lnTo>
                    <a:pt x="2444" y="232185"/>
                  </a:lnTo>
                  <a:lnTo>
                    <a:pt x="3837" y="230114"/>
                  </a:lnTo>
                  <a:lnTo>
                    <a:pt x="236217" y="0"/>
                  </a:lnTo>
                  <a:lnTo>
                    <a:pt x="408217" y="170317"/>
                  </a:lnTo>
                  <a:lnTo>
                    <a:pt x="236217" y="170317"/>
                  </a:lnTo>
                  <a:lnTo>
                    <a:pt x="164002" y="241826"/>
                  </a:lnTo>
                  <a:lnTo>
                    <a:pt x="236217" y="313335"/>
                  </a:lnTo>
                  <a:lnTo>
                    <a:pt x="408259" y="313335"/>
                  </a:lnTo>
                  <a:lnTo>
                    <a:pt x="236217" y="483700"/>
                  </a:lnTo>
                  <a:close/>
                </a:path>
                <a:path w="472440" h="483869">
                  <a:moveTo>
                    <a:pt x="408259" y="313335"/>
                  </a:moveTo>
                  <a:lnTo>
                    <a:pt x="236217" y="313335"/>
                  </a:lnTo>
                  <a:lnTo>
                    <a:pt x="308432" y="241826"/>
                  </a:lnTo>
                  <a:lnTo>
                    <a:pt x="236217" y="170317"/>
                  </a:lnTo>
                  <a:lnTo>
                    <a:pt x="408217" y="170317"/>
                  </a:lnTo>
                  <a:lnTo>
                    <a:pt x="468598" y="230115"/>
                  </a:lnTo>
                  <a:lnTo>
                    <a:pt x="469990" y="232185"/>
                  </a:lnTo>
                  <a:lnTo>
                    <a:pt x="471946" y="236873"/>
                  </a:lnTo>
                  <a:lnTo>
                    <a:pt x="472435" y="239313"/>
                  </a:lnTo>
                  <a:lnTo>
                    <a:pt x="472435" y="244386"/>
                  </a:lnTo>
                  <a:lnTo>
                    <a:pt x="471946" y="246826"/>
                  </a:lnTo>
                  <a:lnTo>
                    <a:pt x="469990" y="251514"/>
                  </a:lnTo>
                  <a:lnTo>
                    <a:pt x="468598" y="253585"/>
                  </a:lnTo>
                  <a:lnTo>
                    <a:pt x="408259" y="313335"/>
                  </a:lnTo>
                  <a:close/>
                </a:path>
              </a:pathLst>
            </a:custGeom>
            <a:solidFill>
              <a:srgbClr val="2566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7804" y="1373248"/>
              <a:ext cx="317384" cy="477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0588" y="3374623"/>
              <a:ext cx="171449" cy="1714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0588" y="5528508"/>
              <a:ext cx="171449" cy="1714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0588" y="7251909"/>
              <a:ext cx="171449" cy="1714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66003" y="3112349"/>
            <a:ext cx="12265660" cy="448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6535">
              <a:lnSpc>
                <a:spcPct val="115500"/>
              </a:lnSpc>
              <a:spcBef>
                <a:spcPts val="100"/>
              </a:spcBef>
            </a:pPr>
            <a:r>
              <a:rPr sz="3300" spc="5" dirty="0">
                <a:solidFill>
                  <a:srgbClr val="F7F7F7"/>
                </a:solidFill>
                <a:latin typeface="Lucida Sans Unicode"/>
                <a:cs typeface="Lucida Sans Unicode"/>
              </a:rPr>
              <a:t>Creating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interest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35" dirty="0">
                <a:solidFill>
                  <a:srgbClr val="F7F7F7"/>
                </a:solidFill>
                <a:latin typeface="Lucida Sans Unicode"/>
                <a:cs typeface="Lucida Sans Unicode"/>
              </a:rPr>
              <a:t>among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students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to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35" dirty="0">
                <a:solidFill>
                  <a:srgbClr val="F7F7F7"/>
                </a:solidFill>
                <a:latin typeface="Lucida Sans Unicode"/>
                <a:cs typeface="Lucida Sans Unicode"/>
              </a:rPr>
              <a:t>test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their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dirty="0">
                <a:solidFill>
                  <a:srgbClr val="F7F7F7"/>
                </a:solidFill>
                <a:latin typeface="Lucida Sans Unicode"/>
                <a:cs typeface="Lucida Sans Unicode"/>
              </a:rPr>
              <a:t>knowledge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dirty="0">
                <a:solidFill>
                  <a:srgbClr val="F7F7F7"/>
                </a:solidFill>
                <a:latin typeface="Lucida Sans Unicode"/>
                <a:cs typeface="Lucida Sans Unicode"/>
              </a:rPr>
              <a:t>by </a:t>
            </a:r>
            <a:r>
              <a:rPr sz="3300" spc="-10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3300" spc="215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300" spc="-19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3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300" spc="-135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300" spc="204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300" spc="-135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3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3300" spc="215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3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300" spc="-135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3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3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-135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3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q</a:t>
            </a:r>
            <a:r>
              <a:rPr sz="33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3300" spc="-135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300" spc="-245" dirty="0">
                <a:solidFill>
                  <a:srgbClr val="F7F7F7"/>
                </a:solidFill>
                <a:latin typeface="Lucida Sans Unicode"/>
                <a:cs typeface="Lucida Sans Unicode"/>
              </a:rPr>
              <a:t>z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300" spc="110" dirty="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sz="33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3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3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300" spc="-5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endParaRPr sz="33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13569"/>
              </a:lnSpc>
              <a:spcBef>
                <a:spcPts val="670"/>
              </a:spcBef>
            </a:pPr>
            <a:r>
              <a:rPr sz="33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3300" spc="-135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300" spc="110" dirty="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sz="33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300" spc="-5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22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215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3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33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3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300" spc="-19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3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300" spc="215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3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300" spc="-135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300" spc="110" dirty="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sz="3300" spc="8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145" dirty="0">
                <a:solidFill>
                  <a:srgbClr val="F7F7F7"/>
                </a:solidFill>
                <a:latin typeface="Lucida Sans Unicode"/>
                <a:cs typeface="Lucida Sans Unicode"/>
              </a:rPr>
              <a:t>w</a:t>
            </a:r>
            <a:r>
              <a:rPr sz="3300" spc="215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300" spc="45" dirty="0">
                <a:solidFill>
                  <a:srgbClr val="F7F7F7"/>
                </a:solidFill>
                <a:latin typeface="Lucida Sans Unicode"/>
                <a:cs typeface="Lucida Sans Unicode"/>
              </a:rPr>
              <a:t>y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300" spc="15" dirty="0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204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3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3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3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33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3300" spc="204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3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300" spc="-135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3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3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q</a:t>
            </a:r>
            <a:r>
              <a:rPr sz="33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3300" spc="-135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300" spc="-245" dirty="0">
                <a:solidFill>
                  <a:srgbClr val="F7F7F7"/>
                </a:solidFill>
                <a:latin typeface="Lucida Sans Unicode"/>
                <a:cs typeface="Lucida Sans Unicode"/>
              </a:rPr>
              <a:t>z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300" spc="110" dirty="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sz="33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3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3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3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s  </a:t>
            </a:r>
            <a:r>
              <a:rPr sz="3300" spc="100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3300" spc="215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300" spc="-19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3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300" spc="-135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300" spc="204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300" spc="-135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3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3300" spc="215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3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300" spc="-135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3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3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-135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3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q</a:t>
            </a:r>
            <a:r>
              <a:rPr sz="33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3300" spc="-135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300" spc="-245" dirty="0">
                <a:solidFill>
                  <a:srgbClr val="F7F7F7"/>
                </a:solidFill>
                <a:latin typeface="Lucida Sans Unicode"/>
                <a:cs typeface="Lucida Sans Unicode"/>
              </a:rPr>
              <a:t>z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300" spc="110" dirty="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sz="33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3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3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300" spc="-5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33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3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33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3300" spc="-5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-55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3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3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33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33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3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3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300" spc="-5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300" spc="-6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3300" spc="215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300" spc="-135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3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300" spc="-2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300" spc="-235" dirty="0">
                <a:solidFill>
                  <a:srgbClr val="F7F7F7"/>
                </a:solidFill>
                <a:latin typeface="Lucida Sans Unicode"/>
                <a:cs typeface="Lucida Sans Unicode"/>
              </a:rPr>
              <a:t>k</a:t>
            </a:r>
            <a:r>
              <a:rPr sz="33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3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300" spc="145" dirty="0">
                <a:solidFill>
                  <a:srgbClr val="F7F7F7"/>
                </a:solidFill>
                <a:latin typeface="Lucida Sans Unicode"/>
                <a:cs typeface="Lucida Sans Unicode"/>
              </a:rPr>
              <a:t>w</a:t>
            </a:r>
            <a:r>
              <a:rPr sz="33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33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3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33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3300" spc="8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endParaRPr sz="33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5620" cy="10297160"/>
            <a:chOff x="0" y="0"/>
            <a:chExt cx="18295620" cy="10297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" y="7514954"/>
              <a:ext cx="8910610" cy="27719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3535" y="0"/>
              <a:ext cx="5721858" cy="43860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30613" y="1456312"/>
              <a:ext cx="472440" cy="483870"/>
            </a:xfrm>
            <a:custGeom>
              <a:avLst/>
              <a:gdLst/>
              <a:ahLst/>
              <a:cxnLst/>
              <a:rect l="l" t="t" r="r" b="b"/>
              <a:pathLst>
                <a:path w="472440" h="483869">
                  <a:moveTo>
                    <a:pt x="236217" y="483700"/>
                  </a:moveTo>
                  <a:lnTo>
                    <a:pt x="3837" y="253584"/>
                  </a:lnTo>
                  <a:lnTo>
                    <a:pt x="2444" y="251514"/>
                  </a:lnTo>
                  <a:lnTo>
                    <a:pt x="488" y="246826"/>
                  </a:lnTo>
                  <a:lnTo>
                    <a:pt x="0" y="244386"/>
                  </a:lnTo>
                  <a:lnTo>
                    <a:pt x="0" y="239313"/>
                  </a:lnTo>
                  <a:lnTo>
                    <a:pt x="488" y="236873"/>
                  </a:lnTo>
                  <a:lnTo>
                    <a:pt x="2444" y="232185"/>
                  </a:lnTo>
                  <a:lnTo>
                    <a:pt x="3837" y="230114"/>
                  </a:lnTo>
                  <a:lnTo>
                    <a:pt x="236217" y="0"/>
                  </a:lnTo>
                  <a:lnTo>
                    <a:pt x="408217" y="170317"/>
                  </a:lnTo>
                  <a:lnTo>
                    <a:pt x="236217" y="170317"/>
                  </a:lnTo>
                  <a:lnTo>
                    <a:pt x="164002" y="241826"/>
                  </a:lnTo>
                  <a:lnTo>
                    <a:pt x="236217" y="313335"/>
                  </a:lnTo>
                  <a:lnTo>
                    <a:pt x="408259" y="313335"/>
                  </a:lnTo>
                  <a:lnTo>
                    <a:pt x="236217" y="483700"/>
                  </a:lnTo>
                  <a:close/>
                </a:path>
                <a:path w="472440" h="483869">
                  <a:moveTo>
                    <a:pt x="408259" y="313335"/>
                  </a:moveTo>
                  <a:lnTo>
                    <a:pt x="236217" y="313335"/>
                  </a:lnTo>
                  <a:lnTo>
                    <a:pt x="308432" y="241826"/>
                  </a:lnTo>
                  <a:lnTo>
                    <a:pt x="236217" y="170317"/>
                  </a:lnTo>
                  <a:lnTo>
                    <a:pt x="408217" y="170317"/>
                  </a:lnTo>
                  <a:lnTo>
                    <a:pt x="468598" y="230115"/>
                  </a:lnTo>
                  <a:lnTo>
                    <a:pt x="469990" y="232185"/>
                  </a:lnTo>
                  <a:lnTo>
                    <a:pt x="471946" y="236873"/>
                  </a:lnTo>
                  <a:lnTo>
                    <a:pt x="472435" y="239313"/>
                  </a:lnTo>
                  <a:lnTo>
                    <a:pt x="472435" y="244386"/>
                  </a:lnTo>
                  <a:lnTo>
                    <a:pt x="471946" y="246826"/>
                  </a:lnTo>
                  <a:lnTo>
                    <a:pt x="469990" y="251514"/>
                  </a:lnTo>
                  <a:lnTo>
                    <a:pt x="468598" y="253585"/>
                  </a:lnTo>
                  <a:lnTo>
                    <a:pt x="408259" y="313335"/>
                  </a:lnTo>
                  <a:close/>
                </a:path>
              </a:pathLst>
            </a:custGeom>
            <a:solidFill>
              <a:srgbClr val="2566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804" y="1457351"/>
              <a:ext cx="317384" cy="47700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18528" y="1070008"/>
            <a:ext cx="457898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125" dirty="0">
                <a:solidFill>
                  <a:srgbClr val="F7F7F7"/>
                </a:solidFill>
                <a:latin typeface="Tahoma"/>
                <a:cs typeface="Tahoma"/>
              </a:rPr>
              <a:t>Objectives</a:t>
            </a:r>
            <a:endParaRPr sz="70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18152" y="3473587"/>
            <a:ext cx="200660" cy="3531870"/>
            <a:chOff x="1818152" y="3473587"/>
            <a:chExt cx="200660" cy="35318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8152" y="3473587"/>
              <a:ext cx="161924" cy="161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6490" y="4876378"/>
              <a:ext cx="161924" cy="1619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6490" y="6842975"/>
              <a:ext cx="161924" cy="1619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81987" y="3292675"/>
            <a:ext cx="12613005" cy="444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solidFill>
                  <a:srgbClr val="F7F7F7"/>
                </a:solidFill>
                <a:latin typeface="Lucida Sans Unicode"/>
                <a:cs typeface="Lucida Sans Unicode"/>
              </a:rPr>
              <a:t>To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design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45" dirty="0">
                <a:solidFill>
                  <a:srgbClr val="F7F7F7"/>
                </a:solidFill>
                <a:latin typeface="Lucida Sans Unicode"/>
                <a:cs typeface="Lucida Sans Unicode"/>
              </a:rPr>
              <a:t>and</a:t>
            </a:r>
            <a:r>
              <a:rPr sz="3200" spc="-27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30" dirty="0">
                <a:solidFill>
                  <a:srgbClr val="F7F7F7"/>
                </a:solidFill>
                <a:latin typeface="Lucida Sans Unicode"/>
                <a:cs typeface="Lucida Sans Unicode"/>
              </a:rPr>
              <a:t>develop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215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-27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F7F7F7"/>
                </a:solidFill>
                <a:latin typeface="Lucida Sans Unicode"/>
                <a:cs typeface="Lucida Sans Unicode"/>
              </a:rPr>
              <a:t>Brain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85" dirty="0">
                <a:solidFill>
                  <a:srgbClr val="F7F7F7"/>
                </a:solidFill>
                <a:latin typeface="Lucida Sans Unicode"/>
                <a:cs typeface="Lucida Sans Unicode"/>
              </a:rPr>
              <a:t>Buzzer</a:t>
            </a:r>
            <a:r>
              <a:rPr sz="3200" spc="-27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Blitz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150" dirty="0">
                <a:solidFill>
                  <a:srgbClr val="F7F7F7"/>
                </a:solidFill>
                <a:latin typeface="Lucida Sans Unicode"/>
                <a:cs typeface="Lucida Sans Unicode"/>
              </a:rPr>
              <a:t>Quiz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5" dirty="0">
                <a:solidFill>
                  <a:srgbClr val="F7F7F7"/>
                </a:solidFill>
                <a:latin typeface="Lucida Sans Unicode"/>
                <a:cs typeface="Lucida Sans Unicode"/>
              </a:rPr>
              <a:t>Application</a:t>
            </a:r>
            <a:endParaRPr sz="32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00" dirty="0">
              <a:latin typeface="Lucida Sans Unicode"/>
              <a:cs typeface="Lucida Sans Unicode"/>
            </a:endParaRPr>
          </a:p>
          <a:p>
            <a:pPr marL="50800" marR="959485">
              <a:lnSpc>
                <a:spcPct val="115199"/>
              </a:lnSpc>
            </a:pPr>
            <a:r>
              <a:rPr sz="3200" spc="-105" dirty="0">
                <a:solidFill>
                  <a:srgbClr val="F7F7F7"/>
                </a:solidFill>
                <a:latin typeface="Lucida Sans Unicode"/>
                <a:cs typeface="Lucida Sans Unicode"/>
              </a:rPr>
              <a:t>To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60" dirty="0">
                <a:solidFill>
                  <a:srgbClr val="F7F7F7"/>
                </a:solidFill>
                <a:latin typeface="Lucida Sans Unicode"/>
                <a:cs typeface="Lucida Sans Unicode"/>
              </a:rPr>
              <a:t>enable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students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to</a:t>
            </a:r>
            <a:r>
              <a:rPr sz="3200" spc="-27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25" dirty="0">
                <a:solidFill>
                  <a:srgbClr val="F7F7F7"/>
                </a:solidFill>
                <a:latin typeface="Lucida Sans Unicode"/>
                <a:cs typeface="Lucida Sans Unicode"/>
              </a:rPr>
              <a:t>participate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80" dirty="0">
                <a:solidFill>
                  <a:srgbClr val="F7F7F7"/>
                </a:solidFill>
                <a:latin typeface="Lucida Sans Unicode"/>
                <a:cs typeface="Lucida Sans Unicode"/>
              </a:rPr>
              <a:t>in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120" dirty="0">
                <a:solidFill>
                  <a:srgbClr val="F7F7F7"/>
                </a:solidFill>
                <a:latin typeface="Lucida Sans Unicode"/>
                <a:cs typeface="Lucida Sans Unicode"/>
              </a:rPr>
              <a:t>quiz</a:t>
            </a:r>
            <a:r>
              <a:rPr sz="3200" spc="-27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10" dirty="0">
                <a:solidFill>
                  <a:srgbClr val="F7F7F7"/>
                </a:solidFill>
                <a:latin typeface="Lucida Sans Unicode"/>
                <a:cs typeface="Lucida Sans Unicode"/>
              </a:rPr>
              <a:t>with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their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choice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of </a:t>
            </a:r>
            <a:r>
              <a:rPr sz="3200" spc="-994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F7F7F7"/>
                </a:solidFill>
                <a:latin typeface="Lucida Sans Unicode"/>
                <a:cs typeface="Lucida Sans Unicode"/>
              </a:rPr>
              <a:t>domain</a:t>
            </a:r>
            <a:endParaRPr sz="32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00" dirty="0">
              <a:latin typeface="Lucida Sans Unicode"/>
              <a:cs typeface="Lucida Sans Unicode"/>
            </a:endParaRPr>
          </a:p>
          <a:p>
            <a:pPr marL="50800" marR="5080">
              <a:lnSpc>
                <a:spcPct val="115199"/>
              </a:lnSpc>
            </a:pPr>
            <a:r>
              <a:rPr sz="3200" spc="-105" dirty="0">
                <a:solidFill>
                  <a:srgbClr val="F7F7F7"/>
                </a:solidFill>
                <a:latin typeface="Lucida Sans Unicode"/>
                <a:cs typeface="Lucida Sans Unicode"/>
              </a:rPr>
              <a:t>To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60" dirty="0">
                <a:solidFill>
                  <a:srgbClr val="F7F7F7"/>
                </a:solidFill>
                <a:latin typeface="Lucida Sans Unicode"/>
                <a:cs typeface="Lucida Sans Unicode"/>
              </a:rPr>
              <a:t>enable</a:t>
            </a:r>
            <a:r>
              <a:rPr sz="3200" spc="-27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55" dirty="0">
                <a:solidFill>
                  <a:srgbClr val="F7F7F7"/>
                </a:solidFill>
                <a:latin typeface="Lucida Sans Unicode"/>
                <a:cs typeface="Lucida Sans Unicode"/>
              </a:rPr>
              <a:t>users</a:t>
            </a:r>
            <a:r>
              <a:rPr sz="3200" spc="-27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to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155" dirty="0">
                <a:solidFill>
                  <a:srgbClr val="F7F7F7"/>
                </a:solidFill>
                <a:latin typeface="Lucida Sans Unicode"/>
                <a:cs typeface="Lucida Sans Unicode"/>
              </a:rPr>
              <a:t>act</a:t>
            </a:r>
            <a:r>
              <a:rPr sz="3200" spc="-27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as</a:t>
            </a:r>
            <a:r>
              <a:rPr sz="3200" spc="-27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hosts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45" dirty="0">
                <a:solidFill>
                  <a:srgbClr val="F7F7F7"/>
                </a:solidFill>
                <a:latin typeface="Lucida Sans Unicode"/>
                <a:cs typeface="Lucida Sans Unicode"/>
              </a:rPr>
              <a:t>and</a:t>
            </a:r>
            <a:r>
              <a:rPr sz="3200" spc="-27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create</a:t>
            </a:r>
            <a:r>
              <a:rPr sz="3200" spc="-27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their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15" dirty="0">
                <a:solidFill>
                  <a:srgbClr val="F7F7F7"/>
                </a:solidFill>
                <a:latin typeface="Lucida Sans Unicode"/>
                <a:cs typeface="Lucida Sans Unicode"/>
              </a:rPr>
              <a:t>own</a:t>
            </a:r>
            <a:r>
              <a:rPr sz="3200" spc="-27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100" dirty="0">
                <a:solidFill>
                  <a:srgbClr val="F7F7F7"/>
                </a:solidFill>
                <a:latin typeface="Lucida Sans Unicode"/>
                <a:cs typeface="Lucida Sans Unicode"/>
              </a:rPr>
              <a:t>quizzes</a:t>
            </a:r>
            <a:r>
              <a:rPr sz="3200" spc="-27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10" dirty="0">
                <a:solidFill>
                  <a:srgbClr val="F7F7F7"/>
                </a:solidFill>
                <a:latin typeface="Lucida Sans Unicode"/>
                <a:cs typeface="Lucida Sans Unicode"/>
              </a:rPr>
              <a:t>with </a:t>
            </a:r>
            <a:r>
              <a:rPr sz="3200" spc="-100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timings</a:t>
            </a:r>
            <a:r>
              <a:rPr sz="3200" spc="-2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specified</a:t>
            </a:r>
            <a:endParaRPr sz="3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3332" y="1570699"/>
            <a:ext cx="12534899" cy="8715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886" y="631856"/>
            <a:ext cx="49155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>
                <a:latin typeface="Tahoma"/>
                <a:cs typeface="Tahoma"/>
              </a:rPr>
              <a:t>C</a:t>
            </a:r>
            <a:r>
              <a:rPr spc="265" dirty="0">
                <a:latin typeface="Tahoma"/>
                <a:cs typeface="Tahoma"/>
              </a:rPr>
              <a:t>l</a:t>
            </a:r>
            <a:r>
              <a:rPr spc="90" dirty="0">
                <a:latin typeface="Tahoma"/>
                <a:cs typeface="Tahoma"/>
              </a:rPr>
              <a:t>a</a:t>
            </a:r>
            <a:r>
              <a:rPr spc="-125" dirty="0">
                <a:latin typeface="Tahoma"/>
                <a:cs typeface="Tahoma"/>
              </a:rPr>
              <a:t>s</a:t>
            </a:r>
            <a:r>
              <a:rPr spc="-120" dirty="0">
                <a:latin typeface="Tahoma"/>
                <a:cs typeface="Tahoma"/>
              </a:rPr>
              <a:t>s</a:t>
            </a:r>
            <a:r>
              <a:rPr spc="-350" dirty="0">
                <a:latin typeface="Tahoma"/>
                <a:cs typeface="Tahoma"/>
              </a:rPr>
              <a:t> </a:t>
            </a:r>
            <a:r>
              <a:rPr spc="-450" dirty="0">
                <a:latin typeface="Tahoma"/>
                <a:cs typeface="Tahoma"/>
              </a:rPr>
              <a:t>D</a:t>
            </a:r>
            <a:r>
              <a:rPr spc="-40" dirty="0">
                <a:latin typeface="Tahoma"/>
                <a:cs typeface="Tahoma"/>
              </a:rPr>
              <a:t>i</a:t>
            </a:r>
            <a:r>
              <a:rPr spc="90" dirty="0">
                <a:latin typeface="Tahoma"/>
                <a:cs typeface="Tahoma"/>
              </a:rPr>
              <a:t>a</a:t>
            </a:r>
            <a:r>
              <a:rPr spc="-100" dirty="0">
                <a:latin typeface="Tahoma"/>
                <a:cs typeface="Tahoma"/>
              </a:rPr>
              <a:t>g</a:t>
            </a:r>
            <a:r>
              <a:rPr spc="-200" dirty="0">
                <a:latin typeface="Tahoma"/>
                <a:cs typeface="Tahoma"/>
              </a:rPr>
              <a:t>r</a:t>
            </a:r>
            <a:r>
              <a:rPr spc="90" dirty="0">
                <a:latin typeface="Tahoma"/>
                <a:cs typeface="Tahoma"/>
              </a:rPr>
              <a:t>a</a:t>
            </a:r>
            <a:r>
              <a:rPr spc="-260" dirty="0">
                <a:latin typeface="Tahoma"/>
                <a:cs typeface="Tahoma"/>
              </a:rPr>
              <a:t>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4861" y="1447803"/>
            <a:ext cx="9067799" cy="88391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91698"/>
            <a:ext cx="611124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latin typeface="Tahoma"/>
                <a:cs typeface="Tahoma"/>
              </a:rPr>
              <a:t>U</a:t>
            </a:r>
            <a:r>
              <a:rPr spc="-125" dirty="0">
                <a:latin typeface="Tahoma"/>
                <a:cs typeface="Tahoma"/>
              </a:rPr>
              <a:t>s</a:t>
            </a:r>
            <a:r>
              <a:rPr spc="-110" dirty="0">
                <a:latin typeface="Tahoma"/>
                <a:cs typeface="Tahoma"/>
              </a:rPr>
              <a:t>e</a:t>
            </a:r>
            <a:r>
              <a:rPr spc="-350" dirty="0">
                <a:latin typeface="Tahoma"/>
                <a:cs typeface="Tahoma"/>
              </a:rPr>
              <a:t> </a:t>
            </a:r>
            <a:r>
              <a:rPr spc="145" dirty="0">
                <a:latin typeface="Tahoma"/>
                <a:cs typeface="Tahoma"/>
              </a:rPr>
              <a:t>C</a:t>
            </a:r>
            <a:r>
              <a:rPr spc="90" dirty="0">
                <a:latin typeface="Tahoma"/>
                <a:cs typeface="Tahoma"/>
              </a:rPr>
              <a:t>a</a:t>
            </a:r>
            <a:r>
              <a:rPr spc="-125" dirty="0">
                <a:latin typeface="Tahoma"/>
                <a:cs typeface="Tahoma"/>
              </a:rPr>
              <a:t>s</a:t>
            </a:r>
            <a:r>
              <a:rPr spc="-110" dirty="0">
                <a:latin typeface="Tahoma"/>
                <a:cs typeface="Tahoma"/>
              </a:rPr>
              <a:t>e</a:t>
            </a:r>
            <a:r>
              <a:rPr spc="-350" dirty="0">
                <a:latin typeface="Tahoma"/>
                <a:cs typeface="Tahoma"/>
              </a:rPr>
              <a:t> </a:t>
            </a:r>
            <a:r>
              <a:rPr spc="-450" dirty="0">
                <a:latin typeface="Tahoma"/>
                <a:cs typeface="Tahoma"/>
              </a:rPr>
              <a:t>D</a:t>
            </a:r>
            <a:r>
              <a:rPr spc="-40" dirty="0">
                <a:latin typeface="Tahoma"/>
                <a:cs typeface="Tahoma"/>
              </a:rPr>
              <a:t>i</a:t>
            </a:r>
            <a:r>
              <a:rPr spc="90" dirty="0">
                <a:latin typeface="Tahoma"/>
                <a:cs typeface="Tahoma"/>
              </a:rPr>
              <a:t>a</a:t>
            </a:r>
            <a:r>
              <a:rPr spc="-100" dirty="0">
                <a:latin typeface="Tahoma"/>
                <a:cs typeface="Tahoma"/>
              </a:rPr>
              <a:t>g</a:t>
            </a:r>
            <a:r>
              <a:rPr spc="-200" dirty="0">
                <a:latin typeface="Tahoma"/>
                <a:cs typeface="Tahoma"/>
              </a:rPr>
              <a:t>r</a:t>
            </a:r>
            <a:r>
              <a:rPr spc="90" dirty="0">
                <a:latin typeface="Tahoma"/>
                <a:cs typeface="Tahoma"/>
              </a:rPr>
              <a:t>a</a:t>
            </a:r>
            <a:r>
              <a:rPr spc="-260" dirty="0">
                <a:latin typeface="Tahoma"/>
                <a:cs typeface="Tahoma"/>
              </a:rPr>
              <a:t>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1738" y="1279686"/>
            <a:ext cx="10277473" cy="8753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838" y="631856"/>
            <a:ext cx="3886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E</a:t>
            </a:r>
            <a:r>
              <a:rPr spc="-960" dirty="0"/>
              <a:t>R</a:t>
            </a:r>
            <a:r>
              <a:rPr spc="-620" dirty="0"/>
              <a:t> </a:t>
            </a:r>
            <a:r>
              <a:rPr spc="-850" dirty="0"/>
              <a:t>D</a:t>
            </a:r>
            <a:r>
              <a:rPr spc="-260" dirty="0"/>
              <a:t>i</a:t>
            </a:r>
            <a:r>
              <a:rPr spc="-295" dirty="0"/>
              <a:t>a</a:t>
            </a:r>
            <a:r>
              <a:rPr spc="-480" dirty="0"/>
              <a:t>g</a:t>
            </a:r>
            <a:r>
              <a:rPr spc="-545" dirty="0"/>
              <a:t>r</a:t>
            </a:r>
            <a:r>
              <a:rPr spc="-295" dirty="0"/>
              <a:t>a</a:t>
            </a:r>
            <a:r>
              <a:rPr spc="-835" dirty="0"/>
              <a:t>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838" y="631856"/>
            <a:ext cx="6463162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Code Testing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C9E41-6633-4807-BBA7-01CB77B49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162300"/>
            <a:ext cx="14630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4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838" y="631856"/>
            <a:ext cx="6463162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Code coverage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3EA18-B7A6-4EF5-81A1-429A7893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06" y="3107788"/>
            <a:ext cx="13527388" cy="28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5620" cy="10297160"/>
            <a:chOff x="0" y="0"/>
            <a:chExt cx="18295620" cy="10297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" y="7514954"/>
              <a:ext cx="8910610" cy="27719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3535" y="0"/>
              <a:ext cx="5721858" cy="43860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30613" y="1456312"/>
              <a:ext cx="472440" cy="483870"/>
            </a:xfrm>
            <a:custGeom>
              <a:avLst/>
              <a:gdLst/>
              <a:ahLst/>
              <a:cxnLst/>
              <a:rect l="l" t="t" r="r" b="b"/>
              <a:pathLst>
                <a:path w="472440" h="483869">
                  <a:moveTo>
                    <a:pt x="236217" y="483700"/>
                  </a:moveTo>
                  <a:lnTo>
                    <a:pt x="3837" y="253584"/>
                  </a:lnTo>
                  <a:lnTo>
                    <a:pt x="2444" y="251514"/>
                  </a:lnTo>
                  <a:lnTo>
                    <a:pt x="488" y="246826"/>
                  </a:lnTo>
                  <a:lnTo>
                    <a:pt x="0" y="244386"/>
                  </a:lnTo>
                  <a:lnTo>
                    <a:pt x="0" y="239313"/>
                  </a:lnTo>
                  <a:lnTo>
                    <a:pt x="488" y="236873"/>
                  </a:lnTo>
                  <a:lnTo>
                    <a:pt x="2444" y="232185"/>
                  </a:lnTo>
                  <a:lnTo>
                    <a:pt x="3837" y="230114"/>
                  </a:lnTo>
                  <a:lnTo>
                    <a:pt x="236217" y="0"/>
                  </a:lnTo>
                  <a:lnTo>
                    <a:pt x="408217" y="170317"/>
                  </a:lnTo>
                  <a:lnTo>
                    <a:pt x="236217" y="170317"/>
                  </a:lnTo>
                  <a:lnTo>
                    <a:pt x="164002" y="241826"/>
                  </a:lnTo>
                  <a:lnTo>
                    <a:pt x="236217" y="313335"/>
                  </a:lnTo>
                  <a:lnTo>
                    <a:pt x="408259" y="313335"/>
                  </a:lnTo>
                  <a:lnTo>
                    <a:pt x="236217" y="483700"/>
                  </a:lnTo>
                  <a:close/>
                </a:path>
                <a:path w="472440" h="483869">
                  <a:moveTo>
                    <a:pt x="408259" y="313335"/>
                  </a:moveTo>
                  <a:lnTo>
                    <a:pt x="236217" y="313335"/>
                  </a:lnTo>
                  <a:lnTo>
                    <a:pt x="308432" y="241826"/>
                  </a:lnTo>
                  <a:lnTo>
                    <a:pt x="236217" y="170317"/>
                  </a:lnTo>
                  <a:lnTo>
                    <a:pt x="408217" y="170317"/>
                  </a:lnTo>
                  <a:lnTo>
                    <a:pt x="468598" y="230115"/>
                  </a:lnTo>
                  <a:lnTo>
                    <a:pt x="469990" y="232185"/>
                  </a:lnTo>
                  <a:lnTo>
                    <a:pt x="471946" y="236873"/>
                  </a:lnTo>
                  <a:lnTo>
                    <a:pt x="472435" y="239313"/>
                  </a:lnTo>
                  <a:lnTo>
                    <a:pt x="472435" y="244386"/>
                  </a:lnTo>
                  <a:lnTo>
                    <a:pt x="471946" y="246826"/>
                  </a:lnTo>
                  <a:lnTo>
                    <a:pt x="469990" y="251514"/>
                  </a:lnTo>
                  <a:lnTo>
                    <a:pt x="468598" y="253585"/>
                  </a:lnTo>
                  <a:lnTo>
                    <a:pt x="408259" y="313335"/>
                  </a:lnTo>
                  <a:close/>
                </a:path>
              </a:pathLst>
            </a:custGeom>
            <a:solidFill>
              <a:srgbClr val="2566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804" y="1457351"/>
              <a:ext cx="317384" cy="47700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18528" y="1070008"/>
            <a:ext cx="12835672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000" spc="-125" dirty="0">
                <a:solidFill>
                  <a:srgbClr val="F7F7F7"/>
                </a:solidFill>
                <a:latin typeface="Tahoma"/>
                <a:cs typeface="Tahoma"/>
              </a:rPr>
              <a:t>Future enhancements</a:t>
            </a:r>
            <a:endParaRPr sz="70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18152" y="3473587"/>
            <a:ext cx="200262" cy="3531312"/>
            <a:chOff x="1818152" y="3473587"/>
            <a:chExt cx="200262" cy="3531312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8152" y="3473587"/>
              <a:ext cx="161924" cy="161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5782" y="4946072"/>
              <a:ext cx="92632" cy="922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6490" y="6842975"/>
              <a:ext cx="161924" cy="1619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81987" y="3292675"/>
            <a:ext cx="12613005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5" dirty="0">
                <a:solidFill>
                  <a:srgbClr val="F7F7F7"/>
                </a:solidFill>
                <a:latin typeface="Lucida Sans Unicode"/>
                <a:cs typeface="Lucida Sans Unicode"/>
              </a:rPr>
              <a:t>A host can create questions according to their needs.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spc="-105" dirty="0">
              <a:solidFill>
                <a:srgbClr val="F7F7F7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dirty="0">
              <a:latin typeface="Lucida Sans Unicode"/>
              <a:cs typeface="Lucida Sans Unicode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05C5A910-AC83-44C1-9F49-40196E0638C9}"/>
              </a:ext>
            </a:extLst>
          </p:cNvPr>
          <p:cNvSpPr txBox="1"/>
          <p:nvPr/>
        </p:nvSpPr>
        <p:spPr>
          <a:xfrm>
            <a:off x="2168131" y="4791018"/>
            <a:ext cx="126130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5" dirty="0">
                <a:solidFill>
                  <a:srgbClr val="F7F7F7"/>
                </a:solidFill>
                <a:latin typeface="Lucida Sans Unicode"/>
                <a:cs typeface="Lucida Sans Unicode"/>
              </a:rPr>
              <a:t>Can be accessed by the students with the host’s permission.</a:t>
            </a: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EE8F3E06-2B16-492D-82ED-118B8487B5EB}"/>
              </a:ext>
            </a:extLst>
          </p:cNvPr>
          <p:cNvSpPr txBox="1"/>
          <p:nvPr/>
        </p:nvSpPr>
        <p:spPr>
          <a:xfrm>
            <a:off x="2181986" y="6666981"/>
            <a:ext cx="126130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5" dirty="0">
                <a:solidFill>
                  <a:srgbClr val="F7F7F7"/>
                </a:solidFill>
                <a:latin typeface="Lucida Sans Unicode"/>
                <a:cs typeface="Lucida Sans Unicode"/>
              </a:rPr>
              <a:t>Can have ranking within their organization also.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BD362C-C9A8-424D-A5D8-FF436F12C812}"/>
              </a:ext>
            </a:extLst>
          </p:cNvPr>
          <p:cNvSpPr txBox="1"/>
          <p:nvPr/>
        </p:nvSpPr>
        <p:spPr>
          <a:xfrm>
            <a:off x="14097000" y="3289135"/>
            <a:ext cx="2847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3792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191</Words>
  <Application>Microsoft Office PowerPoint</Application>
  <PresentationFormat>Custom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Lucida Sans Unicode</vt:lpstr>
      <vt:lpstr>Tahoma</vt:lpstr>
      <vt:lpstr>Verdana</vt:lpstr>
      <vt:lpstr>Office Theme</vt:lpstr>
      <vt:lpstr>PowerPoint Presentation</vt:lpstr>
      <vt:lpstr>Problem Statement</vt:lpstr>
      <vt:lpstr>Objectives</vt:lpstr>
      <vt:lpstr>Class Diagram</vt:lpstr>
      <vt:lpstr>Use Case Diagram</vt:lpstr>
      <vt:lpstr>ER Diagram</vt:lpstr>
      <vt:lpstr>Code Testing</vt:lpstr>
      <vt:lpstr>Code coverage</vt:lpstr>
      <vt:lpstr>Future enhancements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Buzzer Blitz Quiz Application</dc:title>
  <dc:creator>LAXMAN S</dc:creator>
  <cp:keywords>DAFflhdsmQ4,BAE1PWloZgw</cp:keywords>
  <cp:lastModifiedBy>Laxman S</cp:lastModifiedBy>
  <cp:revision>16</cp:revision>
  <dcterms:created xsi:type="dcterms:W3CDTF">2023-04-10T06:25:06Z</dcterms:created>
  <dcterms:modified xsi:type="dcterms:W3CDTF">2023-05-30T03:42:08Z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2023-04-10T00:00:00Z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2023-04-10T00:00:00Z</vt:filetime>
  </property>
</Properties>
</file>