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B3813-27C4-4029-A200-01E0EC97ECC5}" v="124" dt="2025-05-18T17:52:54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521F6-E311-4731-ADFE-E7D326C759A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AA6BD-BE88-41ED-A316-25392B433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1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10E2-1618-7C94-9220-E0631C8B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6228-3F02-7E89-0307-9DD77119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0DE41-FC63-0BC2-C53B-2BAE2CE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846D-BD2E-C6C7-9130-0F72344A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4782-6B90-1DCA-6C59-CA728DB9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6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3414-D89F-53F3-9E28-AA65AAF1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8CEA-34EA-945F-BF3D-7385C5F30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AD0B-0F52-29CE-83CA-EFFFCC36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5D017-D81E-257F-C196-08A7CE01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E70E-E507-1CAB-0FC3-A6A7D4D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7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8C795-2456-8DD9-13C3-8D04BCCF5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711B3-6AA4-708A-D3E8-71331B9C1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5859-8DDF-C052-D982-78AA65D5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1B3F-43DC-7947-E267-4683F2D1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3B89-7EB4-8521-B890-42750CFA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B81E-7FC4-41C9-7575-B018CC09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ACCE-0F0D-777B-AC42-EEB937D1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ED19-9E31-C402-8C62-5220E7AA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3D72-0D6A-F607-526E-7B55D3F1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325A-BC4F-5C64-1393-ACFFDB63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5277-A0D1-8CAB-51CE-8B811520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ED80-368F-846F-F52A-AB658193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0100-323B-81EB-C2F7-A110BB8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91F1-F2D5-E4EC-1677-B482DABE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C60B-452E-B9B3-CE59-E48A84A8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6FB5-56C3-404A-2507-C84B3FB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B2BA-AE8C-5844-C955-439B4004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855B-CD5E-ADBD-EC57-B9990F4A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DC363-5D4B-A96A-05F1-C486CE82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0FA6-646D-7447-B65E-49D37F54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0FFC-C149-10D6-2523-51604C1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8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D46E-D3A4-984D-C20F-A97D96F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8E09-8883-B48F-5969-D7B466D0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D8629-F72E-91E5-1E19-5C81237A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D4E22-18AD-BFBC-5394-7B01493E1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7E4E7-229D-AC6C-1CB2-F8E964CF5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A11A2-5434-F86C-D07F-7F87DF9E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BB2BB-5AE7-8414-772E-A5DE7473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159B2-979E-66D8-D148-F0CC2C5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9DA3-2175-136C-5A38-5F1DDC15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4E758-7BA8-DB43-E5DA-84135AE9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669B-0C57-912C-54C1-59D8C766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05490-9E41-C0C8-F6C1-D408FACA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4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8AD98-2FDE-4B10-0ABB-7F6826D4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EB126-B6BD-26F8-3BF4-45058C6D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18D8E-816B-941B-0BC0-5E6191F2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BAF7-644E-E58C-1B05-D9306CFE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522D-68E2-54DB-FBE3-699F15D8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CDBA3-98B9-7FE7-D40C-38041F26F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6DA1-F70E-F9E2-3361-4ADA68B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FE1A-6513-8CEF-78C0-23F4848B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D938D-2A15-C34C-A997-FC2945B4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2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2908-5DC0-E27B-7965-BC01F06B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B3133-E659-89FB-322F-BC1CDE520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266E-80FD-CF70-7AF5-E8CD40DD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8228A-D159-FDC8-0E9E-6B2205DD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B1C89-1E95-4AD5-1E84-56ECCA3C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6AD8D-1703-4E2E-D774-65FEFC57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23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28C79-8CCE-6B4B-4D7B-14DE8748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1A19E-DF41-DF1D-D893-5C4CF205C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D094-5C39-B171-4D97-4FC1F8BD7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E9BC-776D-4288-AB0F-D0D1DDA4138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B974-21D4-7BCB-D65A-1523EAA7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7F13-096A-CAC5-53B9-6BD64067F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802A-104B-44D5-A3AD-B4C389A00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A3FF-C75A-4D44-BB14-AE3989BA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05"/>
            <a:ext cx="10515600" cy="307749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ookman Old Style" panose="02050604050505020204" pitchFamily="18" charset="0"/>
              </a:rPr>
              <a:t>     E - COMMERECE </a:t>
            </a:r>
            <a:br>
              <a:rPr lang="en-US" sz="6600" dirty="0">
                <a:latin typeface="Bookman Old Style" panose="02050604050505020204" pitchFamily="18" charset="0"/>
              </a:rPr>
            </a:br>
            <a:r>
              <a:rPr lang="en-US" sz="6600" dirty="0">
                <a:latin typeface="Bookman Old Style" panose="02050604050505020204" pitchFamily="18" charset="0"/>
              </a:rPr>
              <a:t>           ANALYSIS</a:t>
            </a:r>
            <a:endParaRPr lang="en-IN" sz="66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DDB0B-4D39-E1AD-926B-3CAA552CFA8B}"/>
              </a:ext>
            </a:extLst>
          </p:cNvPr>
          <p:cNvSpPr txBox="1"/>
          <p:nvPr/>
        </p:nvSpPr>
        <p:spPr>
          <a:xfrm>
            <a:off x="353961" y="5348748"/>
            <a:ext cx="465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   Group 5 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6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9019D3-5C75-D317-2833-490A25C46035}"/>
              </a:ext>
            </a:extLst>
          </p:cNvPr>
          <p:cNvSpPr txBox="1"/>
          <p:nvPr/>
        </p:nvSpPr>
        <p:spPr>
          <a:xfrm>
            <a:off x="1769165" y="2365513"/>
            <a:ext cx="8825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ookman Old Style" panose="02050604050505020204" pitchFamily="18" charset="0"/>
              </a:rPr>
              <a:t>  Thank you</a:t>
            </a:r>
            <a:endParaRPr lang="en-IN" sz="9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1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2C01-796E-D5D3-32B2-9CA66F59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245806"/>
            <a:ext cx="10980174" cy="130769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ookman Old Style" panose="02050604050505020204" pitchFamily="18" charset="0"/>
              </a:rPr>
              <a:t>Topics</a:t>
            </a:r>
            <a:r>
              <a:rPr lang="en-US" sz="4800" dirty="0"/>
              <a:t> </a:t>
            </a:r>
            <a:r>
              <a:rPr lang="en-US" sz="4800" dirty="0">
                <a:latin typeface="Bookman Old Style" panose="02050604050505020204" pitchFamily="18" charset="0"/>
              </a:rPr>
              <a:t>Covered</a:t>
            </a:r>
            <a:endParaRPr lang="en-IN" sz="4800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5B2A0-8F9C-346C-9A51-6D30818BE486}"/>
              </a:ext>
            </a:extLst>
          </p:cNvPr>
          <p:cNvSpPr txBox="1"/>
          <p:nvPr/>
        </p:nvSpPr>
        <p:spPr>
          <a:xfrm>
            <a:off x="883674" y="1553498"/>
            <a:ext cx="99600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Summary of the Project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Excel Dashboard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Power BI Dashboard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Tableau Dashboard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My SQL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Suggestions and overview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Bookman Old Style" panose="02050604050505020204" pitchFamily="18" charset="0"/>
              </a:rPr>
              <a:t>Q &amp; A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5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9E71-256E-EBBE-E29A-415F973E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+mn-ea"/>
                <a:cs typeface="+mn-cs"/>
              </a:rPr>
              <a:t>Summary</a:t>
            </a:r>
            <a:endParaRPr lang="en-IN" dirty="0"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0EF5-BC65-DAAF-75B1-E01E48D5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This dataset contains real-world e-commerce data from a marketplace, which contains the entire customer journey—from browsing products and placing orders to payment processing, delivery tracking, and customer reviews.</a:t>
            </a:r>
          </a:p>
          <a:p>
            <a:pPr marL="0" indent="0" algn="just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This dataset was analyzed and visualized using tools like Excel, Power BI, Tableau, and SQL.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4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1C7-38A5-92EB-EC52-73689B30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Excel</a:t>
            </a:r>
            <a:r>
              <a:rPr lang="en-US" dirty="0"/>
              <a:t> </a:t>
            </a:r>
            <a:r>
              <a:rPr lang="en-US" dirty="0">
                <a:latin typeface="Bookman Old Style" panose="02050604050505020204" pitchFamily="18" charset="0"/>
              </a:rPr>
              <a:t>Dashboard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4CBB5-6645-EBCC-40A2-D2714F5A0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87" y="1770200"/>
            <a:ext cx="5529470" cy="3517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7CD70-741F-F1E0-B7EE-6D674F2995C3}"/>
              </a:ext>
            </a:extLst>
          </p:cNvPr>
          <p:cNvSpPr txBox="1"/>
          <p:nvPr/>
        </p:nvSpPr>
        <p:spPr>
          <a:xfrm>
            <a:off x="6331226" y="1690688"/>
            <a:ext cx="5406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This is one of the KPI used to visualize the data.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chart displays the difference in payment values of products on weekdays and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ookman Old Style" panose="02050604050505020204" pitchFamily="18" charset="0"/>
              </a:rPr>
              <a:t>The visualization helps identify potential trends in </a:t>
            </a:r>
            <a:r>
              <a:rPr lang="en-US" dirty="0">
                <a:latin typeface="Bookman Old Style" panose="02050604050505020204" pitchFamily="18" charset="0"/>
              </a:rPr>
              <a:t>consumer</a:t>
            </a:r>
            <a:r>
              <a:rPr lang="en-US" b="0" i="0" dirty="0">
                <a:effectLst/>
                <a:latin typeface="Bookman Old Style" panose="02050604050505020204" pitchFamily="18" charset="0"/>
              </a:rPr>
              <a:t> spending behavior based on the day of the week.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0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3811-0292-8331-D933-CBEAB5C4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58DA0A-2579-FCAD-D308-38605EEF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97" y="1690687"/>
            <a:ext cx="5425768" cy="34279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CA6670-597B-F891-3B48-324D982A8E78}"/>
              </a:ext>
            </a:extLst>
          </p:cNvPr>
          <p:cNvSpPr txBox="1"/>
          <p:nvPr/>
        </p:nvSpPr>
        <p:spPr>
          <a:xfrm>
            <a:off x="6698974" y="1769165"/>
            <a:ext cx="4760843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This is one of the KPI used to visualize the data.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This chart shows the profit values of the top-performing states.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It ranks states based on their profitability, highlighting the highest sales based on the states.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The visualization helps identify which states contribute the most to overall profits.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1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70AD-E2F9-143C-7287-D11DB94A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Tableau</a:t>
            </a:r>
            <a:endParaRPr lang="en-IN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3C484-B17C-9BD2-1C94-CA1F9372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1941680"/>
            <a:ext cx="5406887" cy="3176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78258-3BF2-45C5-6508-6534C0DF256A}"/>
              </a:ext>
            </a:extLst>
          </p:cNvPr>
          <p:cNvSpPr txBox="1"/>
          <p:nvPr/>
        </p:nvSpPr>
        <p:spPr>
          <a:xfrm>
            <a:off x="6211958" y="1941680"/>
            <a:ext cx="5406886" cy="460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This is one of the KPI used to visualize the data.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 algn="l">
              <a:lnSpc>
                <a:spcPts val="2143"/>
              </a:lnSpc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The chart displays the number of orders with a review score of 5, showing  variations across different categories.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This visualization helps identify trends in customer satisfaction, with the majority of top-rated orders concentrated in specific segments.</a:t>
            </a:r>
          </a:p>
          <a:p>
            <a:pPr>
              <a:buNone/>
            </a:pPr>
            <a:br>
              <a:rPr lang="en-US" dirty="0"/>
            </a:br>
            <a:endParaRPr lang="en-US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Aft>
                <a:spcPts val="1029"/>
              </a:spcAft>
              <a:buFont typeface="+mj-lt"/>
              <a:buAutoNum type="arabicPeriod"/>
            </a:pP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104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90DE-AD34-1EC7-F112-0173E2AE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CC3D8-B823-F7DA-87FD-893DE6B0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6" y="3836857"/>
            <a:ext cx="9655377" cy="992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ECCD39-C3DA-A8A9-B2DB-27286E8E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6" y="1611168"/>
            <a:ext cx="9655377" cy="789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02AD1-7D19-2A3E-4CDB-C3FF725B61D1}"/>
              </a:ext>
            </a:extLst>
          </p:cNvPr>
          <p:cNvSpPr txBox="1"/>
          <p:nvPr/>
        </p:nvSpPr>
        <p:spPr>
          <a:xfrm>
            <a:off x="625909" y="2584938"/>
            <a:ext cx="9663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Bookman Old Style" panose="02050604050505020204" pitchFamily="18" charset="0"/>
              </a:rPr>
              <a:t>It computes the proportion of cancelled orders by dividing the count of orders with order_status = cancelled, by the total number of orders, then multiplies by 100 to convert it into a percentage.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9F62A7-9BCE-38E1-98DA-6F39EB57E75B}"/>
              </a:ext>
            </a:extLst>
          </p:cNvPr>
          <p:cNvSpPr txBox="1"/>
          <p:nvPr/>
        </p:nvSpPr>
        <p:spPr>
          <a:xfrm>
            <a:off x="625908" y="5019261"/>
            <a:ext cx="966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Bookman Old Style" panose="02050604050505020204" pitchFamily="18" charset="0"/>
              </a:rPr>
              <a:t>This query calculates the customer repeat rate, which represents the percentage of customers who placed more than one order in the olist_orders dataset.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9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52F1-7DB6-EA56-6169-41633636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Overview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8DA2-FC9C-CDFD-56DD-A1A9C96B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Bookman Old Style" panose="02050604050505020204" pitchFamily="18" charset="0"/>
              </a:rPr>
              <a:t>The dataset tracks e-commerce KPIs (profit, payments, orders) and visualizes trends by payment method, region, time, and product categories, with credit cards dominating payments and São Paulo (SP) leading in orders.</a:t>
            </a:r>
          </a:p>
          <a:p>
            <a:pPr marL="0" indent="0">
              <a:buNone/>
            </a:pP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i="0" dirty="0">
                <a:effectLst/>
                <a:latin typeface="Bookman Old Style" panose="02050604050505020204" pitchFamily="18" charset="0"/>
              </a:rPr>
              <a:t>Added interactive slicers to the dashboard for data exploration. Users can now filter KPIs by categories like time period, region, or customer segment with a single click, enabling faster insights and decision-making.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0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7AB1F-602E-39D9-A6CA-FAC5DE018DC6}"/>
              </a:ext>
            </a:extLst>
          </p:cNvPr>
          <p:cNvSpPr txBox="1"/>
          <p:nvPr/>
        </p:nvSpPr>
        <p:spPr>
          <a:xfrm>
            <a:off x="2662030" y="2226003"/>
            <a:ext cx="6867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ookman Old Style" panose="02050604050505020204" pitchFamily="18" charset="0"/>
              </a:rPr>
              <a:t>   Q &amp; A</a:t>
            </a:r>
            <a:endParaRPr lang="en-IN" sz="9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396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DeepSeek-CJK-patch</vt:lpstr>
      <vt:lpstr>Wingdings</vt:lpstr>
      <vt:lpstr>Office Theme</vt:lpstr>
      <vt:lpstr>     E - COMMERECE             ANALYSIS</vt:lpstr>
      <vt:lpstr>Topics Covered</vt:lpstr>
      <vt:lpstr>Summary</vt:lpstr>
      <vt:lpstr>Excel Dashboard</vt:lpstr>
      <vt:lpstr>Power BI</vt:lpstr>
      <vt:lpstr>Tableau</vt:lpstr>
      <vt:lpstr>SQL</vt:lpstr>
      <vt:lpstr>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layaa075@outlook.com</dc:creator>
  <cp:lastModifiedBy>layaa075@outlook.com</cp:lastModifiedBy>
  <cp:revision>2</cp:revision>
  <dcterms:created xsi:type="dcterms:W3CDTF">2025-05-18T17:42:15Z</dcterms:created>
  <dcterms:modified xsi:type="dcterms:W3CDTF">2025-05-18T17:54:01Z</dcterms:modified>
</cp:coreProperties>
</file>