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2866-887C-4B25-92A1-9E99BBD6F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A4AE3-619E-42F9-83BF-42308ECD9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863F-CE56-4374-8D7E-98D0BD9C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ABE3-A92E-4B1E-9778-7AE57C5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7213-B156-44BB-89FF-89D150A4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4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1040-B0D4-408A-96ED-0178D89E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AF344-F85A-4434-A251-6753B591A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DD81-F08F-4C17-BE06-D7327321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586D-BC90-4D21-8E7F-F7C6469E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5943-B134-49F9-A7EC-FA9A083E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5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D6DC5-6D89-4157-9F5A-D8E58A9CE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EB3F8-5D4C-4401-91D4-F49BC6DC3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E204-7D4D-4175-A4A5-431D1995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D5553-AFFA-4C5D-A7E5-C9B27BD3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7BF1F-7A62-43E1-A372-EF16174F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7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A45C-799F-4156-AC10-67344C15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78D4-36D1-442F-9463-B59EEDEB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2CAE-4958-4633-A513-1A6C2228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1881-5277-4C85-AA7C-C44710EC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7821-D3F3-4A87-98D7-258667B4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1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F62A-7689-4635-91EA-6FA82036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7FF24-E8A2-4CEF-AFB6-E0C288798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0014-CEB3-4DEC-9652-1500BA0B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AD60-F44A-44D0-9FF6-EEF63D19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4D43-AFED-4571-82FA-A3B9C78C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19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2F53-DC36-455F-8900-A997C2B2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EBCF-6E90-4CF1-940B-35A8E735B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F473E-F85E-4DE4-A938-84080F3C7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DA428-454D-4D0F-83F5-49A0EFCA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4632-4A0C-4604-BABE-21CDD283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A6758-9FEA-41AC-B569-2FD003FA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3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EB15-6A2A-46F5-9162-437475F6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31855-3678-46DE-8434-29E27BDA3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C2565-057D-43BA-A9A2-B1306332C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F57D2-ABA9-414C-B092-2BB76BD6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4FECD-B6B0-479E-BCC4-C55953EC3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3B134-B8D8-4079-999B-D6DD2F63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02CC0-63A7-466C-8AB2-185E0E79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FB853-E4A0-4C44-8E9D-79238322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1BD2-AA4E-4056-8452-34E33F0C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AFB0F-2E68-4501-ABEE-997A7B95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AFC33-96C2-4E3B-B420-0665444E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EC5ED-EFA7-4AC3-8A90-DDA002A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B33FF-DFA1-46D2-9471-842285CD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C3D8C-6273-4C87-B415-741DC685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EAACB-47CC-492B-B436-4D2C7B99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2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28D8-DBF4-4E31-B325-C7C2D779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7D3D-D82C-4996-AE28-E8C5D121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A1255-2C02-471A-B67F-1B6F3E939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8BF8E-7210-4C0C-A058-6A14BCA1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88BD-8EB5-4C44-B825-213BE140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86CF6-1298-46BA-94AB-C165FC93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AA36-3295-4689-83EB-0B8AC1B2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5781-FACA-4AF0-9F61-B4504653D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63C2-954B-427C-87EF-40B4B50A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38ECF-430A-46C8-BB6B-47D0C75D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68764-FFC7-48F4-99B7-E447F678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57E43-AE7E-44CE-8157-AB5B347B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F99B0-0829-42EE-8A6C-5BC1C573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40EF-85E7-46FA-ABDF-E6EA7187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6CE1-DF60-4104-A0AF-06D2310BA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BB52-0264-4F57-94AD-779134CC8EBB}" type="datetimeFigureOut">
              <a:rPr lang="en-IN" smtClean="0"/>
              <a:t>12-04-2018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36E18-9285-45E4-8971-7240FFC27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847C-47EF-40B2-B8B0-93F5C17A5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5A62-9DB0-426F-B4B6-FBE75188A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6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20CC-F993-4D99-BF80-D6BD534D5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 WITH DATA LEVEL PARALLELISM IN SIMULINK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1C5D5-6BB2-4A07-9AB4-3D2791A7C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1947" y="4198386"/>
            <a:ext cx="4015409" cy="1655762"/>
          </a:xfrm>
        </p:spPr>
        <p:txBody>
          <a:bodyPr/>
          <a:lstStyle/>
          <a:p>
            <a:r>
              <a:rPr lang="en-IN" dirty="0"/>
              <a:t>BY,</a:t>
            </a:r>
          </a:p>
          <a:p>
            <a:r>
              <a:rPr lang="en-IN" dirty="0"/>
              <a:t>LAYA HARWIN</a:t>
            </a:r>
          </a:p>
          <a:p>
            <a:r>
              <a:rPr lang="en-IN" dirty="0"/>
              <a:t>CB.EN.P2EBS17014</a:t>
            </a:r>
          </a:p>
        </p:txBody>
      </p:sp>
    </p:spTree>
    <p:extLst>
      <p:ext uri="{BB962C8B-B14F-4D97-AF65-F5344CB8AC3E}">
        <p14:creationId xmlns:p14="http://schemas.microsoft.com/office/powerpoint/2010/main" val="66469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13CA-70A3-45A4-9E08-E74298F8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A40D-6426-4668-8908-8177C8E3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9EF7C-D617-436E-837B-105A0941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2035"/>
            <a:ext cx="12192000" cy="76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8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8A04-2039-4BB5-8B7F-74CBB91A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59C2-49E1-4990-9BB5-995E0853D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CF8A4-F3CC-4CB0-B019-F2742169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0330"/>
            <a:ext cx="12192000" cy="83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1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F6BF-F2D3-4A22-AAC7-DF22CBB4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FF91-8161-4D36-8E5D-7F6FB4487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8C6E9-0534-4834-ACED-68A9878D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4557"/>
            <a:ext cx="13848522" cy="81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2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C6F5-B509-4656-8A5D-8FE066C6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BE7E-7775-4E27-8433-03BFB1F6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93484-E989-48C3-A387-049D24C1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4070"/>
            <a:ext cx="12192000" cy="803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AD25-F17E-4869-A97C-D400B8CF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BB4B1-974D-441B-B841-E0E532A0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BDA15-DE29-491C-B962-7585F510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9357"/>
            <a:ext cx="12192000" cy="85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D65-E78E-467E-97F6-25C658AA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PROGRAMMING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58136-F375-4C61-96F9-B1611DA0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0" y="2237216"/>
            <a:ext cx="5896182" cy="34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0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EDCA-4427-484E-A1A7-7686D812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4742-71F5-424D-A4D0-8B359A91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 LEVEL PARALLELISM                            SINGLE TASK EXECUTION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B00FD-9F11-4EEA-9492-98D45C57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0" y="2917756"/>
            <a:ext cx="4288887" cy="2542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13D28-E9DB-4B36-9C61-B3149D9E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45" y="2917756"/>
            <a:ext cx="3910349" cy="24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3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0DFE-9CD8-4226-A8E0-04AD2823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E097-5C55-40E0-BC43-37077E95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~From the results obtained it is evident that data level parallelism is much faster execution time compared to sequential task execution.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~This can be used for multi core systems where speed of execution, time of execution and performance needs to be calculated and improved.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1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8F96-3A7C-4A71-8195-8345684B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1BAA-3D6B-40B4-919B-94E19BAC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43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3886-D288-4EDD-A09B-A2D4CB33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40C5-3D64-4B37-996A-E2E27858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The objective of my project is to implement data level parallelism. 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A comparison between the execution time of data level parallelism and sequential execution of the tasks of a system is done.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E967-C647-4A96-8436-F5DCD434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LEVEL PARALLELISM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8738-D1B2-4471-8ED4-2832935D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Data parallelism is also known as loop-level parallelism.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~It is a form of parallel computing for multiple processors using a technique for distributing the data across different parallel processor nodes.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~It can be applied on regular data structures like arrays and matrices by working on each element in parallel.</a:t>
            </a:r>
          </a:p>
        </p:txBody>
      </p:sp>
    </p:spTree>
    <p:extLst>
      <p:ext uri="{BB962C8B-B14F-4D97-AF65-F5344CB8AC3E}">
        <p14:creationId xmlns:p14="http://schemas.microsoft.com/office/powerpoint/2010/main" val="22036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513-0D4B-4691-A17C-B211D9FE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4F19-EEA3-4173-8C80-9F0BB28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MATLAB-SIMULINK</a:t>
            </a:r>
          </a:p>
        </p:txBody>
      </p:sp>
      <p:pic>
        <p:nvPicPr>
          <p:cNvPr id="1026" name="Picture 2" descr="Image result for matlab simulink">
            <a:extLst>
              <a:ext uri="{FF2B5EF4-FFF2-40B4-BE49-F238E27FC236}">
                <a16:creationId xmlns:a16="http://schemas.microsoft.com/office/drawing/2014/main" id="{B8C4AB58-FCA5-45EC-AFE2-4A799DDB2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88" y="1566639"/>
            <a:ext cx="5645423" cy="213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88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E5DF-6D69-40C7-944E-BE7F19DC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189D-F05C-426A-B550-D5FF019E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project I have used 3x3 matrixes.</a:t>
            </a:r>
          </a:p>
        </p:txBody>
      </p:sp>
      <p:sp>
        <p:nvSpPr>
          <p:cNvPr id="4" name="AutoShape 2" descr="Image result for matrix multiplication">
            <a:extLst>
              <a:ext uri="{FF2B5EF4-FFF2-40B4-BE49-F238E27FC236}">
                <a16:creationId xmlns:a16="http://schemas.microsoft.com/office/drawing/2014/main" id="{DF0EA438-80C0-4EA4-AD29-DD78BF0C11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Image result for matrix multiplication">
            <a:extLst>
              <a:ext uri="{FF2B5EF4-FFF2-40B4-BE49-F238E27FC236}">
                <a16:creationId xmlns:a16="http://schemas.microsoft.com/office/drawing/2014/main" id="{D4E56A64-86EA-4B84-9BEB-E6F5C489C0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6365" y="3428999"/>
            <a:ext cx="4174435" cy="417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Image result for matrix multiplication">
            <a:extLst>
              <a:ext uri="{FF2B5EF4-FFF2-40B4-BE49-F238E27FC236}">
                <a16:creationId xmlns:a16="http://schemas.microsoft.com/office/drawing/2014/main" id="{EF5FF50C-97FC-43D5-B6FD-73D9E336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42" y="2185469"/>
            <a:ext cx="5660276" cy="23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atrix multiplication">
            <a:extLst>
              <a:ext uri="{FF2B5EF4-FFF2-40B4-BE49-F238E27FC236}">
                <a16:creationId xmlns:a16="http://schemas.microsoft.com/office/drawing/2014/main" id="{DB292584-19A7-497B-966E-3982FEE01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190" y="1938337"/>
            <a:ext cx="38671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7A0A-13D2-4651-9898-B2797E40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8EA462-E699-4DDD-A17E-7C73267A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MODELLING</a:t>
            </a:r>
          </a:p>
        </p:txBody>
      </p:sp>
    </p:spTree>
    <p:extLst>
      <p:ext uri="{BB962C8B-B14F-4D97-AF65-F5344CB8AC3E}">
        <p14:creationId xmlns:p14="http://schemas.microsoft.com/office/powerpoint/2010/main" val="359854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3076-8FC0-4E0E-AC35-3D7A9DBE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DB2B0-4FF8-4AE9-8757-11C8BABDA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40" cy="7563873"/>
          </a:xfrm>
        </p:spPr>
      </p:pic>
    </p:spTree>
    <p:extLst>
      <p:ext uri="{BB962C8B-B14F-4D97-AF65-F5344CB8AC3E}">
        <p14:creationId xmlns:p14="http://schemas.microsoft.com/office/powerpoint/2010/main" val="408604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2926-9BAF-4877-B62F-AD635DAC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SIMULINK LIBRARY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4818B-E6F5-4432-90F9-1BCE1C370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77"/>
            <a:ext cx="13429398" cy="10420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ABBB49-1524-407D-887D-BE3C1DDC7EEC}"/>
              </a:ext>
            </a:extLst>
          </p:cNvPr>
          <p:cNvCxnSpPr/>
          <p:nvPr/>
        </p:nvCxnSpPr>
        <p:spPr>
          <a:xfrm flipH="1" flipV="1">
            <a:off x="3002507" y="859801"/>
            <a:ext cx="1364777" cy="105087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124E879-D212-41DE-9B8F-C69915470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97" y="2520776"/>
            <a:ext cx="4230806" cy="40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2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2500-37DC-4F66-9670-34C5557F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61C8-21CA-463A-A10C-D21AE1AF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152EC-4406-46D7-AD00-B69F2A51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2035"/>
            <a:ext cx="12192000" cy="76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148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MATRIX MULTIPLICATION WITH DATA LEVEL PARALLELISM IN SIMULINK</vt:lpstr>
      <vt:lpstr>ABSTRACT</vt:lpstr>
      <vt:lpstr>WHAT IS DATA LEVEL PARALLELISM ?</vt:lpstr>
      <vt:lpstr>TOOL USED</vt:lpstr>
      <vt:lpstr>MATRIX MULTIPLICATION</vt:lpstr>
      <vt:lpstr> METHODOLOGY     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PROGRAMMING 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LEVEL PARALLELISM FOR MATRIX MULTIPLICATION IN SIMULINK</dc:title>
  <dc:creator>layaamy.harwin@gmail.com</dc:creator>
  <cp:lastModifiedBy>layaamy.harwin@gmail.com</cp:lastModifiedBy>
  <cp:revision>20</cp:revision>
  <dcterms:created xsi:type="dcterms:W3CDTF">2018-04-08T06:41:23Z</dcterms:created>
  <dcterms:modified xsi:type="dcterms:W3CDTF">2018-04-12T06:38:56Z</dcterms:modified>
</cp:coreProperties>
</file>