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F1C0-3F7D-4E39-8D5B-66758A654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F8269-B278-4E1E-8695-81D3AC19A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5619-0F53-46EA-AA8F-B236B55F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6137-8DEC-4073-B604-D1B4970E3E6C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7B17-E6EE-4C80-A268-006E512F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ECB1-AD06-4462-BF22-CC8346E1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0C6D-C0B0-401F-8AAD-89C573A3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83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43E7-10B2-4F6F-95A0-762D2F14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371EE-7ECF-4836-9D4C-46A031BEC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368E-267D-49F8-9BE3-C52DA971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6137-8DEC-4073-B604-D1B4970E3E6C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CE32-84A6-4D26-B11A-74FA2D42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3878-E2E1-407F-9ABA-7E35BF9B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0C6D-C0B0-401F-8AAD-89C573A3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74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5CBEB-4BEA-4610-91B1-45559525F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3D593-F576-4693-8050-9276B29A3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FBB3-391E-45AB-B80A-548D9FA2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6137-8DEC-4073-B604-D1B4970E3E6C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362B-5A11-44D9-9C71-A45BD1A5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FAEA-400B-4360-AF62-D62FACC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0C6D-C0B0-401F-8AAD-89C573A3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7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3120-9B06-45EB-BD41-A8FEB90A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44AFB-EF78-43F3-B10F-0B970C48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D9995-E5B4-440F-AD83-D9EFB297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6137-8DEC-4073-B604-D1B4970E3E6C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145A-F580-484D-84F7-A3C464E8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B8B1E-7123-4967-AD96-573AF64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0C6D-C0B0-401F-8AAD-89C573A3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2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BF8A-CDF4-4BB1-BB25-8771F46F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1EE71-7424-42CF-AF37-CDC938DC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BAD6-9D96-466A-9603-25B66864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6137-8DEC-4073-B604-D1B4970E3E6C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7F08-2286-4975-8232-4EC98CEB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2A42-37F5-49FF-98F9-E47AA08D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0C6D-C0B0-401F-8AAD-89C573A3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8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F4D2-11C3-4D60-B234-AFBCB0D9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323A-F97F-4312-893C-B62CFA886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CC868-A12B-49AD-BD82-D4D88731C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29A16-31E9-458F-A19E-CEFC4CEF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6137-8DEC-4073-B604-D1B4970E3E6C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A617D-6C76-48D6-863A-8E00948C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2CE15-1F3A-4E4B-BD88-2BE90794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0C6D-C0B0-401F-8AAD-89C573A3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7E89-A8C6-431E-B910-DFBFB7D1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BF82F-5031-41D3-AC59-2D2E65FC3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75757-5CB6-4A5D-AA48-21BADDEC2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90078-6732-4E0D-ACF3-891E742CC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54FB-BC0C-4E15-8F8A-5F21C032D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80E27-F31E-47E5-98C3-68DD5239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6137-8DEC-4073-B604-D1B4970E3E6C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0DDA9-A6BE-4678-8E1E-BD9CB6A2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681F4-55D6-4C62-9B56-DFB94119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0C6D-C0B0-401F-8AAD-89C573A3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88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A123-B2D6-42C1-9417-E6D8FBDF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FBD89-B30A-47D7-BB06-9CDDA69F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6137-8DEC-4073-B604-D1B4970E3E6C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75FD2-94E9-4C1C-8A31-42141D76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4E428-C9E2-4361-91B8-8B1C492C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0C6D-C0B0-401F-8AAD-89C573A3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C4C5F-7413-49DB-BF26-21B107D0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6137-8DEC-4073-B604-D1B4970E3E6C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C2856-B46E-4526-BAB1-5C56658B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6FD9B-EA20-4C6A-95EF-4477471E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0C6D-C0B0-401F-8AAD-89C573A3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7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88A5-D7D3-410B-9F26-13E49212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619E-6D5A-4ADD-BDBD-C35216B8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C095-2937-4F06-80DB-E8C5C98A2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C43F6-52F3-483E-80A8-44CA4119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6137-8DEC-4073-B604-D1B4970E3E6C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EC380-A4E1-4934-B83A-7E4C8E69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CD5A-F857-424A-A0C7-BC70968E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0C6D-C0B0-401F-8AAD-89C573A3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5FE6-6940-4D68-9A41-7A42BED3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40118-07EF-4847-A6AA-A7D06D755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FEE97-B264-468D-AE41-9FC1414DF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DE9F-A021-44D1-95A0-F90C5A51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6137-8DEC-4073-B604-D1B4970E3E6C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AA348-0F85-4A93-8ED9-30E324CB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6E358-8DCE-4228-ACEA-9369F5E7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0C6D-C0B0-401F-8AAD-89C573A3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1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E007D-813D-47CC-8FB4-E72E3B1E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315C1-B43C-4ADC-A4D4-7F6BBD1EB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EF83D-C02D-4C64-82E9-1990154C7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6137-8DEC-4073-B604-D1B4970E3E6C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6409-EAFE-425E-BEAC-3C44D90F6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FA8-3CFB-426A-8B0F-98947EA9D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0C6D-C0B0-401F-8AAD-89C573A3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9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30C7BB-4A25-4856-AA09-19EA0FE81438}"/>
              </a:ext>
            </a:extLst>
          </p:cNvPr>
          <p:cNvSpPr txBox="1"/>
          <p:nvPr/>
        </p:nvSpPr>
        <p:spPr>
          <a:xfrm>
            <a:off x="3832194" y="346231"/>
            <a:ext cx="4527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/>
              <a:t>GitHub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E9A2-287C-4FFC-A8A1-311083612CBB}"/>
              </a:ext>
            </a:extLst>
          </p:cNvPr>
          <p:cNvSpPr txBox="1"/>
          <p:nvPr/>
        </p:nvSpPr>
        <p:spPr>
          <a:xfrm>
            <a:off x="301840" y="1411550"/>
            <a:ext cx="436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 . Creating  a GitHub Repository-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CA5B6-28F9-4A9F-847A-5B4DB6379E7D}"/>
              </a:ext>
            </a:extLst>
          </p:cNvPr>
          <p:cNvSpPr txBox="1"/>
          <p:nvPr/>
        </p:nvSpPr>
        <p:spPr>
          <a:xfrm>
            <a:off x="662974" y="1979720"/>
            <a:ext cx="543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Step1: Go to the official site of GitHub and Signup/Login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11FC2-A8B8-49F8-858F-9937D0096D22}"/>
              </a:ext>
            </a:extLst>
          </p:cNvPr>
          <p:cNvSpPr txBox="1"/>
          <p:nvPr/>
        </p:nvSpPr>
        <p:spPr>
          <a:xfrm>
            <a:off x="662974" y="2610035"/>
            <a:ext cx="881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Step2: After the successful login now we need to create the repository for our own purpose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0544C-38AC-4B9A-89C2-32E730047977}"/>
              </a:ext>
            </a:extLst>
          </p:cNvPr>
          <p:cNvSpPr txBox="1"/>
          <p:nvPr/>
        </p:nvSpPr>
        <p:spPr>
          <a:xfrm>
            <a:off x="772357" y="3258105"/>
            <a:ext cx="956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Step3: On the top right corner as shown in the below picture there will be a plus symbol . Press that 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0F9A27-95BF-49D2-A07C-706908FB9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0" t="35876"/>
          <a:stretch/>
        </p:blipFill>
        <p:spPr>
          <a:xfrm>
            <a:off x="3204837" y="4074849"/>
            <a:ext cx="3116063" cy="155359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CBAE78-0742-4A85-B8C9-641559DF38DE}"/>
              </a:ext>
            </a:extLst>
          </p:cNvPr>
          <p:cNvCxnSpPr>
            <a:cxnSpLocks/>
          </p:cNvCxnSpPr>
          <p:nvPr/>
        </p:nvCxnSpPr>
        <p:spPr>
          <a:xfrm flipV="1">
            <a:off x="4243526" y="4802818"/>
            <a:ext cx="616996" cy="77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1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BF799-4EC6-437E-B937-4CA27FA3E711}"/>
              </a:ext>
            </a:extLst>
          </p:cNvPr>
          <p:cNvSpPr txBox="1"/>
          <p:nvPr/>
        </p:nvSpPr>
        <p:spPr>
          <a:xfrm>
            <a:off x="861134" y="66808"/>
            <a:ext cx="8652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Step4: After clicking on that you will get some options as shown in the below figure, there </a:t>
            </a:r>
          </a:p>
          <a:p>
            <a:r>
              <a:rPr lang="en-IN" dirty="0"/>
              <a:t>             you should now select new repository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AF1A8-E16A-41E1-9E09-9EFA98DDF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47" y="592874"/>
            <a:ext cx="2248095" cy="21033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474F8B-8BA0-4A92-AA77-6BB892D8FF9E}"/>
              </a:ext>
            </a:extLst>
          </p:cNvPr>
          <p:cNvCxnSpPr>
            <a:cxnSpLocks/>
          </p:cNvCxnSpPr>
          <p:nvPr/>
        </p:nvCxnSpPr>
        <p:spPr>
          <a:xfrm flipV="1">
            <a:off x="6363700" y="1171789"/>
            <a:ext cx="559294" cy="472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0613E-D8B5-4EEE-9485-1C302EB5A847}"/>
              </a:ext>
            </a:extLst>
          </p:cNvPr>
          <p:cNvSpPr txBox="1"/>
          <p:nvPr/>
        </p:nvSpPr>
        <p:spPr>
          <a:xfrm>
            <a:off x="790113" y="2796466"/>
            <a:ext cx="701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Step5: You will now be redirected to the repository page as shown below.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7FCAAD-808D-49F9-8B6C-130F4C9DC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3" r="10505"/>
          <a:stretch/>
        </p:blipFill>
        <p:spPr>
          <a:xfrm>
            <a:off x="2005714" y="3378634"/>
            <a:ext cx="6640497" cy="288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3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1395BA-A9F8-4381-9448-32FF63FE6BEF}"/>
              </a:ext>
            </a:extLst>
          </p:cNvPr>
          <p:cNvSpPr txBox="1"/>
          <p:nvPr/>
        </p:nvSpPr>
        <p:spPr>
          <a:xfrm>
            <a:off x="275209" y="155359"/>
            <a:ext cx="11507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Step6: There you will have an option asking about the name you want to give to the repository, put your preferred name </a:t>
            </a:r>
          </a:p>
          <a:p>
            <a:r>
              <a:rPr lang="en-IN" dirty="0"/>
              <a:t>             and then click create repository present at the end of the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916A5-7AD7-4525-8647-0E2AC4D7D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41" y="945471"/>
            <a:ext cx="4034014" cy="369311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AC2C36E-4CFA-445E-8138-18EE5DA3BD54}"/>
              </a:ext>
            </a:extLst>
          </p:cNvPr>
          <p:cNvSpPr/>
          <p:nvPr/>
        </p:nvSpPr>
        <p:spPr>
          <a:xfrm>
            <a:off x="3577701" y="1207363"/>
            <a:ext cx="426128" cy="11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486534-DB48-4AC2-9A6C-2A8BE0E3AD14}"/>
              </a:ext>
            </a:extLst>
          </p:cNvPr>
          <p:cNvCxnSpPr/>
          <p:nvPr/>
        </p:nvCxnSpPr>
        <p:spPr>
          <a:xfrm flipH="1">
            <a:off x="4980373" y="834501"/>
            <a:ext cx="585927" cy="430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2F141B-594C-4D3B-9E68-2031A7707590}"/>
              </a:ext>
            </a:extLst>
          </p:cNvPr>
          <p:cNvSpPr txBox="1"/>
          <p:nvPr/>
        </p:nvSpPr>
        <p:spPr>
          <a:xfrm>
            <a:off x="5459768" y="760805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968AE2-9C0B-4523-ACFD-36C876C04F5F}"/>
              </a:ext>
            </a:extLst>
          </p:cNvPr>
          <p:cNvCxnSpPr/>
          <p:nvPr/>
        </p:nvCxnSpPr>
        <p:spPr>
          <a:xfrm flipV="1">
            <a:off x="2512381" y="4381129"/>
            <a:ext cx="701335" cy="257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D1D43F-1EE4-42AD-89F0-B5E220EAA72A}"/>
              </a:ext>
            </a:extLst>
          </p:cNvPr>
          <p:cNvSpPr txBox="1"/>
          <p:nvPr/>
        </p:nvSpPr>
        <p:spPr>
          <a:xfrm>
            <a:off x="2618913" y="44832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0F52F-BAD6-45AD-9D76-E0BCF514EC1E}"/>
              </a:ext>
            </a:extLst>
          </p:cNvPr>
          <p:cNvSpPr txBox="1"/>
          <p:nvPr/>
        </p:nvSpPr>
        <p:spPr>
          <a:xfrm>
            <a:off x="550416" y="5140171"/>
            <a:ext cx="508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Step7: Now your repository is created in the GitHub.</a:t>
            </a:r>
          </a:p>
        </p:txBody>
      </p:sp>
    </p:spTree>
    <p:extLst>
      <p:ext uri="{BB962C8B-B14F-4D97-AF65-F5344CB8AC3E}">
        <p14:creationId xmlns:p14="http://schemas.microsoft.com/office/powerpoint/2010/main" val="292571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AB3AC5-7582-4585-A3C1-9463286D5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722572"/>
            <a:ext cx="11774750" cy="522761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81D62CC-8F9D-460A-9DDD-408434A8B0EA}"/>
              </a:ext>
            </a:extLst>
          </p:cNvPr>
          <p:cNvSpPr/>
          <p:nvPr/>
        </p:nvSpPr>
        <p:spPr>
          <a:xfrm>
            <a:off x="665824" y="1074198"/>
            <a:ext cx="674703" cy="150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0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1682-F667-4106-8257-FD71FF127026}"/>
              </a:ext>
            </a:extLst>
          </p:cNvPr>
          <p:cNvSpPr txBox="1"/>
          <p:nvPr/>
        </p:nvSpPr>
        <p:spPr>
          <a:xfrm>
            <a:off x="275208" y="372862"/>
            <a:ext cx="4739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 . Uploading a file in the repository: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C73CB-933C-4381-82B8-C09B14FFB519}"/>
              </a:ext>
            </a:extLst>
          </p:cNvPr>
          <p:cNvSpPr txBox="1"/>
          <p:nvPr/>
        </p:nvSpPr>
        <p:spPr>
          <a:xfrm>
            <a:off x="378313" y="834527"/>
            <a:ext cx="9273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After creating the repository now you can upload files to that by some using commands in the </a:t>
            </a:r>
          </a:p>
          <a:p>
            <a:r>
              <a:rPr lang="en-IN" dirty="0"/>
              <a:t>            command prompt.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7C659-8430-4A25-9B66-3A9CD4890F53}"/>
              </a:ext>
            </a:extLst>
          </p:cNvPr>
          <p:cNvSpPr txBox="1"/>
          <p:nvPr/>
        </p:nvSpPr>
        <p:spPr>
          <a:xfrm>
            <a:off x="378313" y="1527038"/>
            <a:ext cx="689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Step1: Go to the file which you want to upload to the GitHub repository.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F707A-15D0-4425-BEBA-DFB24338D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4" y="1942524"/>
            <a:ext cx="6547398" cy="400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6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023D1-E1B4-462F-9C7B-9BD2EB5EBB46}"/>
              </a:ext>
            </a:extLst>
          </p:cNvPr>
          <p:cNvSpPr txBox="1"/>
          <p:nvPr/>
        </p:nvSpPr>
        <p:spPr>
          <a:xfrm>
            <a:off x="204186" y="372862"/>
            <a:ext cx="1173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Step2: Now on the top where the path will be present, there press </a:t>
            </a:r>
            <a:r>
              <a:rPr lang="en-IN" dirty="0" err="1"/>
              <a:t>cmd</a:t>
            </a:r>
            <a:r>
              <a:rPr lang="en-IN" dirty="0"/>
              <a:t> and then the command prompt with that particular</a:t>
            </a:r>
          </a:p>
          <a:p>
            <a:r>
              <a:rPr lang="en-IN" dirty="0"/>
              <a:t>             path will be created and pop’s up.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7502F-0093-410F-A3D4-D3847C803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75" y="1129054"/>
            <a:ext cx="7289172" cy="2883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1F60F8-761C-4108-906E-51CA8FE98807}"/>
              </a:ext>
            </a:extLst>
          </p:cNvPr>
          <p:cNvSpPr txBox="1"/>
          <p:nvPr/>
        </p:nvSpPr>
        <p:spPr>
          <a:xfrm>
            <a:off x="390617" y="4367814"/>
            <a:ext cx="934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Step3: Now we need to press the commands required for the uploading of the file into the 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1C939-9DAA-4713-A449-47A8380E6654}"/>
              </a:ext>
            </a:extLst>
          </p:cNvPr>
          <p:cNvSpPr txBox="1"/>
          <p:nvPr/>
        </p:nvSpPr>
        <p:spPr>
          <a:xfrm>
            <a:off x="390617" y="4737146"/>
            <a:ext cx="467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Step4:Press </a:t>
            </a:r>
            <a:r>
              <a:rPr lang="en-IN" b="1" u="sng" dirty="0"/>
              <a:t>git </a:t>
            </a:r>
            <a:r>
              <a:rPr lang="en-IN" b="1" u="sng" dirty="0" err="1"/>
              <a:t>init</a:t>
            </a:r>
            <a:r>
              <a:rPr lang="en-IN" b="1" u="sng" dirty="0"/>
              <a:t> </a:t>
            </a:r>
            <a:r>
              <a:rPr lang="en-IN" dirty="0"/>
              <a:t>. And the below text appears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DEF68-4162-4731-888B-A07115A022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4" r="58918" b="77234"/>
          <a:stretch/>
        </p:blipFill>
        <p:spPr>
          <a:xfrm>
            <a:off x="2045305" y="5293941"/>
            <a:ext cx="3503240" cy="4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0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D32A4-9682-49AA-801A-D1F13C3CC8AD}"/>
              </a:ext>
            </a:extLst>
          </p:cNvPr>
          <p:cNvSpPr txBox="1"/>
          <p:nvPr/>
        </p:nvSpPr>
        <p:spPr>
          <a:xfrm>
            <a:off x="275208" y="319596"/>
            <a:ext cx="1109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Step5: Next press </a:t>
            </a:r>
            <a:r>
              <a:rPr lang="en-IN" b="1" u="sng" dirty="0"/>
              <a:t>git status.</a:t>
            </a:r>
            <a:r>
              <a:rPr lang="en-IN" dirty="0"/>
              <a:t> Now the below text appears . Here it just checks the files present but it is not committed.</a:t>
            </a:r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B5B20-B4D4-48C5-8724-10B38178D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7" r="29040" b="41942"/>
          <a:stretch/>
        </p:blipFill>
        <p:spPr>
          <a:xfrm>
            <a:off x="855697" y="994297"/>
            <a:ext cx="6051131" cy="1722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84DA8-CDF2-41C1-AAA0-A4B76F0FBB43}"/>
              </a:ext>
            </a:extLst>
          </p:cNvPr>
          <p:cNvSpPr txBox="1"/>
          <p:nvPr/>
        </p:nvSpPr>
        <p:spPr>
          <a:xfrm>
            <a:off x="443883" y="3045041"/>
            <a:ext cx="560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Step6: Press </a:t>
            </a:r>
            <a:r>
              <a:rPr lang="en-IN" b="1" u="sng" dirty="0"/>
              <a:t>git add .</a:t>
            </a:r>
            <a:r>
              <a:rPr lang="en-IN" dirty="0"/>
              <a:t> . Here it will be sent to the next line.</a:t>
            </a:r>
            <a:endParaRPr lang="en-IN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5965E-8EDB-424A-8E7B-0BB50D3FA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2" r="50000" b="18536"/>
          <a:stretch/>
        </p:blipFill>
        <p:spPr>
          <a:xfrm>
            <a:off x="1468257" y="3543554"/>
            <a:ext cx="4263760" cy="398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10B961-1C25-48C7-A242-0AA857955801}"/>
              </a:ext>
            </a:extLst>
          </p:cNvPr>
          <p:cNvSpPr txBox="1"/>
          <p:nvPr/>
        </p:nvSpPr>
        <p:spPr>
          <a:xfrm>
            <a:off x="443883" y="4358935"/>
            <a:ext cx="45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Step7: Press </a:t>
            </a:r>
            <a:r>
              <a:rPr lang="en-IN" b="1" u="sng" dirty="0"/>
              <a:t>git status</a:t>
            </a:r>
            <a:r>
              <a:rPr lang="en-IN" dirty="0"/>
              <a:t> . The below lines appear.</a:t>
            </a:r>
            <a:endParaRPr lang="en-IN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636FD0-92EA-4B4B-AEFA-85A2F1A66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0" r="50555" b="38161"/>
          <a:stretch/>
        </p:blipFill>
        <p:spPr>
          <a:xfrm>
            <a:off x="2098571" y="4886703"/>
            <a:ext cx="4216447" cy="14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0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DC8D2-C662-4541-966C-8869A9818A8F}"/>
              </a:ext>
            </a:extLst>
          </p:cNvPr>
          <p:cNvSpPr txBox="1"/>
          <p:nvPr/>
        </p:nvSpPr>
        <p:spPr>
          <a:xfrm>
            <a:off x="186431" y="301841"/>
            <a:ext cx="609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Step8: Press </a:t>
            </a:r>
            <a:r>
              <a:rPr lang="en-IN" b="1" u="sng" dirty="0"/>
              <a:t>git commit -m “first commit”</a:t>
            </a:r>
            <a:r>
              <a:rPr lang="en-IN" dirty="0"/>
              <a:t> . Below text appears.</a:t>
            </a:r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98129-E670-4E2C-8571-B14AFDD89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8" r="46321" b="21957"/>
          <a:stretch/>
        </p:blipFill>
        <p:spPr>
          <a:xfrm>
            <a:off x="2054183" y="816745"/>
            <a:ext cx="4577438" cy="834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226B8-4F5B-4F08-9863-E0281BAABF3A}"/>
              </a:ext>
            </a:extLst>
          </p:cNvPr>
          <p:cNvSpPr txBox="1"/>
          <p:nvPr/>
        </p:nvSpPr>
        <p:spPr>
          <a:xfrm>
            <a:off x="355107" y="2095130"/>
            <a:ext cx="1022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Step9: Press </a:t>
            </a:r>
            <a:r>
              <a:rPr lang="en-IN" b="1" u="sng" dirty="0"/>
              <a:t>git remote add origin </a:t>
            </a:r>
            <a:r>
              <a:rPr lang="en-IN" dirty="0"/>
              <a:t>(the quick set up link present in the GitHub page). Example shown below.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805C5-D47E-412C-A8C4-E273D4A23D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51" r="36640" b="53106"/>
          <a:stretch/>
        </p:blipFill>
        <p:spPr>
          <a:xfrm>
            <a:off x="1929894" y="2704160"/>
            <a:ext cx="5403061" cy="470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48977-8044-4B98-8482-8CEA10831BDC}"/>
              </a:ext>
            </a:extLst>
          </p:cNvPr>
          <p:cNvSpPr txBox="1"/>
          <p:nvPr/>
        </p:nvSpPr>
        <p:spPr>
          <a:xfrm>
            <a:off x="4556464" y="2814221"/>
            <a:ext cx="2776491" cy="24622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000" dirty="0"/>
              <a:t>https://github.com/introduction/demoreport.git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1EBCB-E5FA-4420-9C23-11625C99BA27}"/>
              </a:ext>
            </a:extLst>
          </p:cNvPr>
          <p:cNvSpPr txBox="1"/>
          <p:nvPr/>
        </p:nvSpPr>
        <p:spPr>
          <a:xfrm>
            <a:off x="355107" y="3411245"/>
            <a:ext cx="107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Step10: Press </a:t>
            </a:r>
            <a:r>
              <a:rPr lang="en-IN" b="1" u="sng" dirty="0"/>
              <a:t>git push –u origin master</a:t>
            </a:r>
            <a:r>
              <a:rPr lang="en-IN" dirty="0"/>
              <a:t> . Now the line below appear and the files are uploaded to the repository.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DA1ECE-ACEC-42EB-98C4-23898CF698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1" t="50000" r="31226" b="12954"/>
          <a:stretch/>
        </p:blipFill>
        <p:spPr>
          <a:xfrm>
            <a:off x="2054183" y="4017146"/>
            <a:ext cx="5912528" cy="18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60BA78-939E-4933-BF2D-387588947BF1}"/>
              </a:ext>
            </a:extLst>
          </p:cNvPr>
          <p:cNvSpPr txBox="1"/>
          <p:nvPr/>
        </p:nvSpPr>
        <p:spPr>
          <a:xfrm>
            <a:off x="372862" y="390617"/>
            <a:ext cx="1111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Step11: Now go to the GitHub repository page and refresh the page, there you can see your files which are uploaded.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1AE71B-CBE2-4217-B859-5BE343719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51" y="759949"/>
            <a:ext cx="7174450" cy="403399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659EFAA-F803-4036-B094-7C82345CE065}"/>
              </a:ext>
            </a:extLst>
          </p:cNvPr>
          <p:cNvSpPr/>
          <p:nvPr/>
        </p:nvSpPr>
        <p:spPr>
          <a:xfrm>
            <a:off x="1544716" y="1535837"/>
            <a:ext cx="355106" cy="88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A7CAEC1-F37C-4145-9827-79F3D41243D0}"/>
              </a:ext>
            </a:extLst>
          </p:cNvPr>
          <p:cNvSpPr/>
          <p:nvPr/>
        </p:nvSpPr>
        <p:spPr>
          <a:xfrm>
            <a:off x="2965142" y="2200331"/>
            <a:ext cx="27520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45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415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Laya sri Jammula</dc:creator>
  <cp:lastModifiedBy>Laya sri Jammula</cp:lastModifiedBy>
  <cp:revision>10</cp:revision>
  <dcterms:created xsi:type="dcterms:W3CDTF">2021-04-06T09:32:18Z</dcterms:created>
  <dcterms:modified xsi:type="dcterms:W3CDTF">2021-04-06T10:59:29Z</dcterms:modified>
</cp:coreProperties>
</file>