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sldIdLst>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D07A95-3319-445D-ABE2-9BCD74602F55}" v="1" dt="2025-06-13T09:39:09.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ya Mathew" userId="acf66f7da9d86998" providerId="LiveId" clId="{43D07A95-3319-445D-ABE2-9BCD74602F55}"/>
    <pc:docChg chg="undo custSel addSld modSld">
      <pc:chgData name="Laya Mathew" userId="acf66f7da9d86998" providerId="LiveId" clId="{43D07A95-3319-445D-ABE2-9BCD74602F55}" dt="2025-06-13T09:40:02.298" v="522" actId="478"/>
      <pc:docMkLst>
        <pc:docMk/>
      </pc:docMkLst>
      <pc:sldChg chg="addSp delSp modSp new mod">
        <pc:chgData name="Laya Mathew" userId="acf66f7da9d86998" providerId="LiveId" clId="{43D07A95-3319-445D-ABE2-9BCD74602F55}" dt="2025-06-13T09:39:42.116" v="509" actId="1076"/>
        <pc:sldMkLst>
          <pc:docMk/>
          <pc:sldMk cId="923334596" sldId="262"/>
        </pc:sldMkLst>
        <pc:spChg chg="mod">
          <ac:chgData name="Laya Mathew" userId="acf66f7da9d86998" providerId="LiveId" clId="{43D07A95-3319-445D-ABE2-9BCD74602F55}" dt="2025-06-13T09:39:42.116" v="509" actId="1076"/>
          <ac:spMkLst>
            <pc:docMk/>
            <pc:sldMk cId="923334596" sldId="262"/>
            <ac:spMk id="2" creationId="{7E40AE2B-8C79-5C56-717A-A3E24FC8E5FF}"/>
          </ac:spMkLst>
        </pc:spChg>
        <pc:spChg chg="del">
          <ac:chgData name="Laya Mathew" userId="acf66f7da9d86998" providerId="LiveId" clId="{43D07A95-3319-445D-ABE2-9BCD74602F55}" dt="2025-06-13T09:32:44.210" v="218" actId="478"/>
          <ac:spMkLst>
            <pc:docMk/>
            <pc:sldMk cId="923334596" sldId="262"/>
            <ac:spMk id="3" creationId="{F282718C-8241-C858-A841-753513D5FB2C}"/>
          </ac:spMkLst>
        </pc:spChg>
        <pc:spChg chg="add mod">
          <ac:chgData name="Laya Mathew" userId="acf66f7da9d86998" providerId="LiveId" clId="{43D07A95-3319-445D-ABE2-9BCD74602F55}" dt="2025-06-13T09:39:34.604" v="507" actId="1076"/>
          <ac:spMkLst>
            <pc:docMk/>
            <pc:sldMk cId="923334596" sldId="262"/>
            <ac:spMk id="4" creationId="{3DA66FD4-2C68-DB9A-D9C3-CED6580B9863}"/>
          </ac:spMkLst>
        </pc:spChg>
      </pc:sldChg>
      <pc:sldChg chg="delSp modSp new mod">
        <pc:chgData name="Laya Mathew" userId="acf66f7da9d86998" providerId="LiveId" clId="{43D07A95-3319-445D-ABE2-9BCD74602F55}" dt="2025-06-13T09:40:02.298" v="522" actId="478"/>
        <pc:sldMkLst>
          <pc:docMk/>
          <pc:sldMk cId="1231152181" sldId="263"/>
        </pc:sldMkLst>
        <pc:spChg chg="mod">
          <ac:chgData name="Laya Mathew" userId="acf66f7da9d86998" providerId="LiveId" clId="{43D07A95-3319-445D-ABE2-9BCD74602F55}" dt="2025-06-13T09:39:54.617" v="521" actId="20577"/>
          <ac:spMkLst>
            <pc:docMk/>
            <pc:sldMk cId="1231152181" sldId="263"/>
            <ac:spMk id="2" creationId="{B12AB419-7D58-16FB-7239-16EE4ACE1273}"/>
          </ac:spMkLst>
        </pc:spChg>
        <pc:spChg chg="del">
          <ac:chgData name="Laya Mathew" userId="acf66f7da9d86998" providerId="LiveId" clId="{43D07A95-3319-445D-ABE2-9BCD74602F55}" dt="2025-06-13T09:40:02.298" v="522" actId="478"/>
          <ac:spMkLst>
            <pc:docMk/>
            <pc:sldMk cId="1231152181" sldId="263"/>
            <ac:spMk id="3" creationId="{CF924544-4A27-9971-B1E8-CEF7F893338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367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1284302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325511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101357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1450476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556924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3382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0348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192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2167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90831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47598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860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8396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38185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6/13/2025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4256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6/13/2025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8602811"/>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1"/>
            <a:ext cx="6253317" cy="4498924"/>
          </a:xfrm>
        </p:spPr>
        <p:txBody>
          <a:bodyPr>
            <a:normAutofit/>
          </a:bodyPr>
          <a:lstStyle/>
          <a:p>
            <a:r>
              <a:rPr lang="en-US" sz="6000" dirty="0">
                <a:solidFill>
                  <a:srgbClr val="7030A0"/>
                </a:solidFill>
              </a:rPr>
              <a:t>SALES PERFORMANCE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73724" y="5596469"/>
            <a:ext cx="6269347" cy="1021498"/>
          </a:xfrm>
        </p:spPr>
        <p:txBody>
          <a:bodyPr>
            <a:normAutofit/>
          </a:bodyPr>
          <a:lstStyle/>
          <a:p>
            <a:r>
              <a:rPr lang="en-US" sz="2400" dirty="0">
                <a:solidFill>
                  <a:srgbClr val="002060"/>
                </a:solidFill>
              </a:rPr>
              <a:t>LAYA MATHEW</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85C7A4-9036-639C-C3F5-42D55FD52EC7}"/>
              </a:ext>
            </a:extLst>
          </p:cNvPr>
          <p:cNvSpPr>
            <a:spLocks noGrp="1"/>
          </p:cNvSpPr>
          <p:nvPr>
            <p:ph type="ctrTitle"/>
          </p:nvPr>
        </p:nvSpPr>
        <p:spPr>
          <a:xfrm>
            <a:off x="-1170058" y="-141409"/>
            <a:ext cx="10058400" cy="1707426"/>
          </a:xfrm>
        </p:spPr>
        <p:txBody>
          <a:bodyPr>
            <a:normAutofit/>
          </a:bodyPr>
          <a:lstStyle/>
          <a:p>
            <a:r>
              <a:rPr lang="en-IN" sz="2400" b="1" dirty="0">
                <a:latin typeface="Arial Black" panose="020B0A04020102020204" pitchFamily="34" charset="0"/>
              </a:rPr>
              <a:t>SALES </a:t>
            </a:r>
            <a:r>
              <a:rPr lang="en-IN" sz="2420" b="1" dirty="0">
                <a:latin typeface="Arial Black" panose="020B0A04020102020204" pitchFamily="34" charset="0"/>
              </a:rPr>
              <a:t>PERFORMANCE</a:t>
            </a:r>
            <a:r>
              <a:rPr lang="en-IN" sz="2400" b="1" dirty="0">
                <a:latin typeface="Arial Black" panose="020B0A04020102020204" pitchFamily="34" charset="0"/>
              </a:rPr>
              <a:t> AND PROFIT BY:-</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3626839" y="1791477"/>
            <a:ext cx="2191732" cy="4530109"/>
          </a:xfrm>
          <a:solidFill>
            <a:schemeClr val="accent2">
              <a:lumMod val="60000"/>
              <a:lumOff val="40000"/>
            </a:schemeClr>
          </a:solidFill>
        </p:spPr>
        <p:txBody>
          <a:bodyPr>
            <a:normAutofit/>
          </a:bodyPr>
          <a:lstStyle/>
          <a:p>
            <a:pPr algn="l"/>
            <a:endParaRPr lang="en-US" b="1" dirty="0">
              <a:solidFill>
                <a:schemeClr val="bg1"/>
              </a:solidFill>
            </a:endParaRPr>
          </a:p>
          <a:p>
            <a:pPr marL="285750" indent="-285750" algn="l">
              <a:buFont typeface="Arial" panose="020B0604020202020204" pitchFamily="34" charset="0"/>
              <a:buChar char="•"/>
            </a:pPr>
            <a:r>
              <a:rPr lang="en-US" b="1" dirty="0">
                <a:solidFill>
                  <a:schemeClr val="bg1"/>
                </a:solidFill>
              </a:rPr>
              <a:t>PRODUCT NAME </a:t>
            </a:r>
          </a:p>
          <a:p>
            <a:pPr marL="285750" indent="-285750" algn="l">
              <a:buFont typeface="Arial" panose="020B0604020202020204" pitchFamily="34" charset="0"/>
              <a:buChar char="•"/>
            </a:pPr>
            <a:r>
              <a:rPr lang="en-US" b="1" dirty="0">
                <a:solidFill>
                  <a:schemeClr val="bg1"/>
                </a:solidFill>
              </a:rPr>
              <a:t>CATEGORY</a:t>
            </a:r>
          </a:p>
          <a:p>
            <a:pPr marL="285750" indent="-285750" algn="l">
              <a:buFont typeface="Arial" panose="020B0604020202020204" pitchFamily="34" charset="0"/>
              <a:buChar char="•"/>
            </a:pPr>
            <a:r>
              <a:rPr lang="en-US" b="1" dirty="0">
                <a:solidFill>
                  <a:schemeClr val="bg1"/>
                </a:solidFill>
              </a:rPr>
              <a:t>REGION</a:t>
            </a:r>
          </a:p>
          <a:p>
            <a:pPr marL="285750" indent="-285750" algn="l">
              <a:buFont typeface="Arial" panose="020B0604020202020204" pitchFamily="34" charset="0"/>
              <a:buChar char="•"/>
            </a:pPr>
            <a:r>
              <a:rPr lang="en-US" b="1" dirty="0">
                <a:solidFill>
                  <a:schemeClr val="bg1"/>
                </a:solidFill>
              </a:rPr>
              <a:t>MONTH</a:t>
            </a:r>
          </a:p>
        </p:txBody>
      </p:sp>
      <p:sp>
        <p:nvSpPr>
          <p:cNvPr id="8" name="Title 4">
            <a:extLst>
              <a:ext uri="{FF2B5EF4-FFF2-40B4-BE49-F238E27FC236}">
                <a16:creationId xmlns:a16="http://schemas.microsoft.com/office/drawing/2014/main" id="{2F486654-B1FF-C48E-865D-B91C2A8A74C7}"/>
              </a:ext>
            </a:extLst>
          </p:cNvPr>
          <p:cNvSpPr txBox="1">
            <a:spLocks/>
          </p:cNvSpPr>
          <p:nvPr/>
        </p:nvSpPr>
        <p:spPr>
          <a:xfrm>
            <a:off x="892007" y="2135185"/>
            <a:ext cx="10058400" cy="227038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000" i="0" kern="1200" spc="-50" baseline="0">
                <a:solidFill>
                  <a:schemeClr val="tx1">
                    <a:lumMod val="85000"/>
                    <a:lumOff val="15000"/>
                  </a:schemeClr>
                </a:solidFill>
                <a:latin typeface="+mj-lt"/>
                <a:ea typeface="+mj-ea"/>
                <a:cs typeface="+mj-cs"/>
              </a:defRPr>
            </a:lvl1pPr>
          </a:lstStyle>
          <a:p>
            <a:br>
              <a:rPr lang="en-IN" sz="2400" b="1" dirty="0">
                <a:latin typeface="Arial Black" panose="020B0A04020102020204" pitchFamily="34" charset="0"/>
              </a:rPr>
            </a:br>
            <a:endParaRPr lang="en-IN" sz="2400" b="1" dirty="0">
              <a:latin typeface="Arial Black" panose="020B0A0402010202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7A5D-59EE-2FF6-8EFB-93A93F369C1D}"/>
              </a:ext>
            </a:extLst>
          </p:cNvPr>
          <p:cNvSpPr>
            <a:spLocks noGrp="1"/>
          </p:cNvSpPr>
          <p:nvPr>
            <p:ph type="title"/>
          </p:nvPr>
        </p:nvSpPr>
        <p:spPr>
          <a:xfrm>
            <a:off x="677685" y="525624"/>
            <a:ext cx="8596668" cy="1320800"/>
          </a:xfrm>
        </p:spPr>
        <p:txBody>
          <a:bodyPr/>
          <a:lstStyle/>
          <a:p>
            <a:r>
              <a:rPr lang="en-IN" dirty="0"/>
              <a:t>SCREENSHOTS</a:t>
            </a:r>
          </a:p>
        </p:txBody>
      </p:sp>
      <p:pic>
        <p:nvPicPr>
          <p:cNvPr id="9" name="Content Placeholder 8">
            <a:extLst>
              <a:ext uri="{FF2B5EF4-FFF2-40B4-BE49-F238E27FC236}">
                <a16:creationId xmlns:a16="http://schemas.microsoft.com/office/drawing/2014/main" id="{75C2605A-6323-81B6-5B35-BE09765DC6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685" y="1212980"/>
            <a:ext cx="9847246" cy="5449077"/>
          </a:xfrm>
        </p:spPr>
      </p:pic>
    </p:spTree>
    <p:extLst>
      <p:ext uri="{BB962C8B-B14F-4D97-AF65-F5344CB8AC3E}">
        <p14:creationId xmlns:p14="http://schemas.microsoft.com/office/powerpoint/2010/main" val="1994215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71624-7023-CFCA-83E4-54A21DDEFC2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9A957A2-FD88-E43A-BC2B-C31ED40877A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BE8EDB8-5340-B68F-8D0E-48E53BBD8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8132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9015E-6756-57CB-2BFD-89C592C0DA5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2DD81EA-5CC6-4332-6F28-AD623348153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1718EBB-8AE5-43E3-BBEB-F0DE63520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07722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0AE2B-8C79-5C56-717A-A3E24FC8E5FF}"/>
              </a:ext>
            </a:extLst>
          </p:cNvPr>
          <p:cNvSpPr>
            <a:spLocks noGrp="1"/>
          </p:cNvSpPr>
          <p:nvPr>
            <p:ph type="ctrTitle"/>
          </p:nvPr>
        </p:nvSpPr>
        <p:spPr>
          <a:xfrm>
            <a:off x="774440" y="2362262"/>
            <a:ext cx="9703837" cy="2481943"/>
          </a:xfrm>
        </p:spPr>
        <p:txBody>
          <a:bodyPr/>
          <a:lstStyle/>
          <a:p>
            <a:pPr algn="l"/>
            <a:r>
              <a:rPr lang="en-IN" sz="1800" dirty="0">
                <a:solidFill>
                  <a:schemeClr val="tx1"/>
                </a:solidFill>
              </a:rPr>
              <a:t>1.SALES PERFORMANCE IS IN PEAK AT THE TIME OF NOVEMBER AND DECEMBER (AT THE TIME     OF YEAR ENDING).</a:t>
            </a:r>
            <a:br>
              <a:rPr lang="en-IN" sz="1800" dirty="0">
                <a:solidFill>
                  <a:schemeClr val="tx1"/>
                </a:solidFill>
              </a:rPr>
            </a:br>
            <a:r>
              <a:rPr lang="en-IN" sz="1800" dirty="0">
                <a:solidFill>
                  <a:schemeClr val="tx1"/>
                </a:solidFill>
              </a:rPr>
              <a:t>2.SALES IS MOSTLY IN THE CENTRAL REGION.</a:t>
            </a:r>
            <a:br>
              <a:rPr lang="en-IN" sz="1800" dirty="0">
                <a:solidFill>
                  <a:schemeClr val="tx1"/>
                </a:solidFill>
              </a:rPr>
            </a:br>
            <a:r>
              <a:rPr lang="en-IN" sz="1800" dirty="0">
                <a:solidFill>
                  <a:schemeClr val="tx1"/>
                </a:solidFill>
              </a:rPr>
              <a:t>3.PRODUCTS IN TECHNOLOGY CATEGORY IS SELLING MORE.</a:t>
            </a:r>
            <a:br>
              <a:rPr lang="en-IN" sz="1800" dirty="0">
                <a:solidFill>
                  <a:schemeClr val="tx1"/>
                </a:solidFill>
              </a:rPr>
            </a:br>
            <a:r>
              <a:rPr lang="en-IN" sz="1800" dirty="0">
                <a:solidFill>
                  <a:schemeClr val="tx1"/>
                </a:solidFill>
              </a:rPr>
              <a:t>4.APPLE SMART PHONE IS THE HIGHLY SELLING PRODUCT.</a:t>
            </a:r>
            <a:br>
              <a:rPr lang="en-IN" sz="1800" dirty="0">
                <a:solidFill>
                  <a:schemeClr val="tx1"/>
                </a:solidFill>
              </a:rPr>
            </a:br>
            <a:r>
              <a:rPr lang="en-IN" sz="1800" dirty="0">
                <a:solidFill>
                  <a:schemeClr val="tx1"/>
                </a:solidFill>
              </a:rPr>
              <a:t>5. PROFIT IS ALSO PROPORTIONATE TO SALES IN EACH ATTRIBUTE.</a:t>
            </a:r>
            <a:br>
              <a:rPr lang="en-IN" sz="2400" dirty="0">
                <a:solidFill>
                  <a:schemeClr val="tx1"/>
                </a:solidFill>
              </a:rPr>
            </a:br>
            <a:r>
              <a:rPr lang="en-IN" sz="2400" dirty="0">
                <a:solidFill>
                  <a:schemeClr val="tx1"/>
                </a:solidFill>
              </a:rPr>
              <a:t> </a:t>
            </a:r>
          </a:p>
        </p:txBody>
      </p:sp>
      <p:sp>
        <p:nvSpPr>
          <p:cNvPr id="4" name="Title 4">
            <a:extLst>
              <a:ext uri="{FF2B5EF4-FFF2-40B4-BE49-F238E27FC236}">
                <a16:creationId xmlns:a16="http://schemas.microsoft.com/office/drawing/2014/main" id="{3DA66FD4-2C68-DB9A-D9C3-CED6580B9863}"/>
              </a:ext>
            </a:extLst>
          </p:cNvPr>
          <p:cNvSpPr txBox="1">
            <a:spLocks/>
          </p:cNvSpPr>
          <p:nvPr/>
        </p:nvSpPr>
        <p:spPr>
          <a:xfrm>
            <a:off x="-106369" y="867747"/>
            <a:ext cx="10058400" cy="1146048"/>
          </a:xfrm>
          <a:prstGeom prst="rect">
            <a:avLst/>
          </a:prstGeom>
        </p:spPr>
        <p:txBody>
          <a:bodyPr vert="horz" lIns="91440" tIns="45720" rIns="91440" bIns="45720" rtlCol="0" anchor="b">
            <a:norm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2400" b="1" dirty="0">
                <a:latin typeface="Arial Black" panose="020B0A04020102020204" pitchFamily="34" charset="0"/>
              </a:rPr>
              <a:t>INSIGHTS FROM ANALYSIS</a:t>
            </a:r>
          </a:p>
        </p:txBody>
      </p:sp>
    </p:spTree>
    <p:extLst>
      <p:ext uri="{BB962C8B-B14F-4D97-AF65-F5344CB8AC3E}">
        <p14:creationId xmlns:p14="http://schemas.microsoft.com/office/powerpoint/2010/main" val="923334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AB419-7D58-16FB-7239-16EE4ACE1273}"/>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2311521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28</TotalTime>
  <Words>93</Words>
  <Application>Microsoft Office PowerPoint</Application>
  <PresentationFormat>Widescreen</PresentationFormat>
  <Paragraphs>13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Trebuchet MS</vt:lpstr>
      <vt:lpstr>Wingdings 3</vt:lpstr>
      <vt:lpstr>Facet</vt:lpstr>
      <vt:lpstr>SALES PERFORMANCE</vt:lpstr>
      <vt:lpstr>SALES PERFORMANCE AND PROFIT BY:-</vt:lpstr>
      <vt:lpstr>SCREENSHOTS</vt:lpstr>
      <vt:lpstr>PowerPoint Presentation</vt:lpstr>
      <vt:lpstr>PowerPoint Presentation</vt:lpstr>
      <vt:lpstr>1.SALES PERFORMANCE IS IN PEAK AT THE TIME OF NOVEMBER AND DECEMBER (AT THE TIME     OF YEAR ENDING). 2.SALES IS MOSTLY IN THE CENTRAL REGION. 3.PRODUCTS IN TECHNOLOGY CATEGORY IS SELLING MORE. 4.APPLE SMART PHONE IS THE HIGHLY SELLING PRODUCT. 5. PROFIT IS ALSO PROPORTIONATE TO SALES IN EACH ATTRIBUTE.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Laya Mathew</dc:creator>
  <cp:lastModifiedBy>Laya Mathew</cp:lastModifiedBy>
  <cp:revision>1</cp:revision>
  <dcterms:created xsi:type="dcterms:W3CDTF">2025-06-13T09:11:15Z</dcterms:created>
  <dcterms:modified xsi:type="dcterms:W3CDTF">2025-06-13T09:40:05Z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