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331" r:id="rId2"/>
    <p:sldId id="257" r:id="rId3"/>
    <p:sldId id="260" r:id="rId4"/>
    <p:sldId id="316" r:id="rId5"/>
    <p:sldId id="317" r:id="rId6"/>
    <p:sldId id="263" r:id="rId7"/>
    <p:sldId id="264" r:id="rId8"/>
    <p:sldId id="324" r:id="rId9"/>
    <p:sldId id="325" r:id="rId10"/>
    <p:sldId id="265" r:id="rId11"/>
    <p:sldId id="318" r:id="rId12"/>
    <p:sldId id="329" r:id="rId13"/>
    <p:sldId id="322" r:id="rId14"/>
    <p:sldId id="320" r:id="rId15"/>
    <p:sldId id="321" r:id="rId16"/>
    <p:sldId id="319" r:id="rId17"/>
    <p:sldId id="326" r:id="rId18"/>
    <p:sldId id="328" r:id="rId19"/>
    <p:sldId id="323" r:id="rId20"/>
  </p:sldIdLst>
  <p:sldSz cx="9144000" cy="5143500" type="screen16x9"/>
  <p:notesSz cx="6858000" cy="9144000"/>
  <p:embeddedFontLst>
    <p:embeddedFont>
      <p:font typeface="ADLaM Display" panose="02010000000000000000" pitchFamily="2" charset="0"/>
      <p:regular r:id="rId22"/>
    </p:embeddedFont>
    <p:embeddedFont>
      <p:font typeface="Bahnschrift Light" panose="020B0502040204020203" pitchFamily="34" charset="0"/>
      <p:regular r:id="rId23"/>
    </p:embeddedFont>
    <p:embeddedFont>
      <p:font typeface="Playfair Display" panose="00000500000000000000" pitchFamily="2" charset="0"/>
      <p:regular r:id="rId24"/>
      <p:bold r:id="rId25"/>
      <p:italic r:id="rId26"/>
      <p:boldItalic r:id="rId27"/>
    </p:embeddedFont>
    <p:embeddedFont>
      <p:font typeface="Playfair Display Black" panose="00000A00000000000000" pitchFamily="2" charset="0"/>
      <p:bold r:id="rId28"/>
      <p:boldItalic r:id="rId29"/>
    </p:embeddedFont>
    <p:embeddedFont>
      <p:font typeface="Roboto Condensed Light" panose="02000000000000000000" pitchFamily="2" charset="0"/>
      <p:regular r:id="rId30"/>
      <p:italic r:id="rId31"/>
    </p:embeddedFont>
    <p:embeddedFont>
      <p:font typeface="Trebuchet MS" panose="020B0603020202020204" pitchFamily="34" charset="0"/>
      <p:regular r:id="rId32"/>
      <p:bold r:id="rId33"/>
      <p:italic r:id="rId34"/>
      <p:boldItalic r:id="rId35"/>
    </p:embeddedFont>
    <p:embeddedFont>
      <p:font typeface="Walbaum Display Light" panose="02070303090703020303" pitchFamily="18"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A818CE-F5B4-405F-86C8-D149A9C12B2A}">
  <a:tblStyle styleId="{96A818CE-F5B4-405F-86C8-D149A9C12B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196" autoAdjust="0"/>
  </p:normalViewPr>
  <p:slideViewPr>
    <p:cSldViewPr snapToGrid="0">
      <p:cViewPr varScale="1">
        <p:scale>
          <a:sx n="77" d="100"/>
          <a:sy n="77" d="100"/>
        </p:scale>
        <p:origin x="9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756531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01892C7A-6690-EFEB-AD11-37231ADDFAFD}"/>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1947CBDC-B5B5-BE00-1654-2F0B9FCDD7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CFDF1DCC-F511-9BC2-8DD8-CBB76080D6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484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CEF17863-EF56-0732-E763-3CC84BB60DA1}"/>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EE59AC96-3704-B624-F44D-23DAD2EB45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4ED44965-7351-BD34-0537-66567F74A1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321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76B868D0-DF2B-3AF7-FFE8-DA3B648F6DDB}"/>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9D09546A-4588-66BA-06A8-28CA72ABF7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F5A7B678-EFDB-9078-4F24-B6999DD82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131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60F4C2B-0B11-C50D-6B26-4D82855A2DF6}"/>
            </a:ext>
          </a:extLst>
        </p:cNvPr>
        <p:cNvGrpSpPr/>
        <p:nvPr/>
      </p:nvGrpSpPr>
      <p:grpSpPr>
        <a:xfrm>
          <a:off x="0" y="0"/>
          <a:ext cx="0" cy="0"/>
          <a:chOff x="0" y="0"/>
          <a:chExt cx="0" cy="0"/>
        </a:xfrm>
      </p:grpSpPr>
      <p:sp>
        <p:nvSpPr>
          <p:cNvPr id="337" name="Google Shape;337;ge4b7ac326b_0_7:notes">
            <a:extLst>
              <a:ext uri="{FF2B5EF4-FFF2-40B4-BE49-F238E27FC236}">
                <a16:creationId xmlns:a16="http://schemas.microsoft.com/office/drawing/2014/main" id="{32B0FDBC-A5B4-4AD0-BC06-794C21FC00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a:extLst>
              <a:ext uri="{FF2B5EF4-FFF2-40B4-BE49-F238E27FC236}">
                <a16:creationId xmlns:a16="http://schemas.microsoft.com/office/drawing/2014/main" id="{06EECF44-48EA-FE93-A0CB-63E99ED51C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81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E19CBB10-D16B-337D-4A4A-A8A817C2A986}"/>
            </a:ext>
          </a:extLst>
        </p:cNvPr>
        <p:cNvGrpSpPr/>
        <p:nvPr/>
      </p:nvGrpSpPr>
      <p:grpSpPr>
        <a:xfrm>
          <a:off x="0" y="0"/>
          <a:ext cx="0" cy="0"/>
          <a:chOff x="0" y="0"/>
          <a:chExt cx="0" cy="0"/>
        </a:xfrm>
      </p:grpSpPr>
      <p:sp>
        <p:nvSpPr>
          <p:cNvPr id="337" name="Google Shape;337;ge4b7ac326b_0_7:notes">
            <a:extLst>
              <a:ext uri="{FF2B5EF4-FFF2-40B4-BE49-F238E27FC236}">
                <a16:creationId xmlns:a16="http://schemas.microsoft.com/office/drawing/2014/main" id="{4DE022C3-4811-6560-38AD-37206454C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a:extLst>
              <a:ext uri="{FF2B5EF4-FFF2-40B4-BE49-F238E27FC236}">
                <a16:creationId xmlns:a16="http://schemas.microsoft.com/office/drawing/2014/main" id="{81FE6E24-5178-B826-30D0-4C45420B9B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01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119E2670-C1F1-5187-92B9-DDD1C557D350}"/>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03B30868-8923-6F7D-8E44-3B8AE6A7BC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E1A4283B-C5AB-B1B1-A32A-015D2CAAA5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429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30475F04-9A8F-2D81-B4D3-ABC3198EB870}"/>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6E7C9715-763C-E59D-A564-F028772E0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58DD3832-6F55-F352-B048-03284993CB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824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C2297D42-5EC4-0A86-4A09-F13CB419E7BB}"/>
            </a:ext>
          </a:extLst>
        </p:cNvPr>
        <p:cNvGrpSpPr/>
        <p:nvPr/>
      </p:nvGrpSpPr>
      <p:grpSpPr>
        <a:xfrm>
          <a:off x="0" y="0"/>
          <a:ext cx="0" cy="0"/>
          <a:chOff x="0" y="0"/>
          <a:chExt cx="0" cy="0"/>
        </a:xfrm>
      </p:grpSpPr>
      <p:sp>
        <p:nvSpPr>
          <p:cNvPr id="1108" name="Google Shape;1108;ge4b7ac326b_0_202:notes">
            <a:extLst>
              <a:ext uri="{FF2B5EF4-FFF2-40B4-BE49-F238E27FC236}">
                <a16:creationId xmlns:a16="http://schemas.microsoft.com/office/drawing/2014/main" id="{22903C6C-8A8E-1FFC-BF87-E686DDAAC4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4b7ac326b_0_202:notes">
            <a:extLst>
              <a:ext uri="{FF2B5EF4-FFF2-40B4-BE49-F238E27FC236}">
                <a16:creationId xmlns:a16="http://schemas.microsoft.com/office/drawing/2014/main" id="{241E7663-E3A2-A543-ADF7-99AD403670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2424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C2F3243-D9BB-4F66-31AC-E596EA5B796D}"/>
            </a:ext>
          </a:extLst>
        </p:cNvPr>
        <p:cNvGrpSpPr/>
        <p:nvPr/>
      </p:nvGrpSpPr>
      <p:grpSpPr>
        <a:xfrm>
          <a:off x="0" y="0"/>
          <a:ext cx="0" cy="0"/>
          <a:chOff x="0" y="0"/>
          <a:chExt cx="0" cy="0"/>
        </a:xfrm>
      </p:grpSpPr>
      <p:sp>
        <p:nvSpPr>
          <p:cNvPr id="337" name="Google Shape;337;ge4b7ac326b_0_7:notes">
            <a:extLst>
              <a:ext uri="{FF2B5EF4-FFF2-40B4-BE49-F238E27FC236}">
                <a16:creationId xmlns:a16="http://schemas.microsoft.com/office/drawing/2014/main" id="{2D939A0E-284C-7793-D9E0-B769F09002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a:extLst>
              <a:ext uri="{FF2B5EF4-FFF2-40B4-BE49-F238E27FC236}">
                <a16:creationId xmlns:a16="http://schemas.microsoft.com/office/drawing/2014/main" id="{68003452-D416-9E71-0AA2-214230DDFA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77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4b7ac326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2128B958-0B27-3F74-7237-A4C7D3D3434B}"/>
            </a:ext>
          </a:extLst>
        </p:cNvPr>
        <p:cNvGrpSpPr/>
        <p:nvPr/>
      </p:nvGrpSpPr>
      <p:grpSpPr>
        <a:xfrm>
          <a:off x="0" y="0"/>
          <a:ext cx="0" cy="0"/>
          <a:chOff x="0" y="0"/>
          <a:chExt cx="0" cy="0"/>
        </a:xfrm>
      </p:grpSpPr>
      <p:sp>
        <p:nvSpPr>
          <p:cNvPr id="337" name="Google Shape;337;ge4b7ac326b_0_7:notes">
            <a:extLst>
              <a:ext uri="{FF2B5EF4-FFF2-40B4-BE49-F238E27FC236}">
                <a16:creationId xmlns:a16="http://schemas.microsoft.com/office/drawing/2014/main" id="{B15D144B-22C2-A9F3-084B-6DB0D291A9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a:extLst>
              <a:ext uri="{FF2B5EF4-FFF2-40B4-BE49-F238E27FC236}">
                <a16:creationId xmlns:a16="http://schemas.microsoft.com/office/drawing/2014/main" id="{2AD9EABE-5675-E791-F308-7C73946064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303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5A8A5786-F5A2-5677-59FD-C367EE5AE82A}"/>
            </a:ext>
          </a:extLst>
        </p:cNvPr>
        <p:cNvGrpSpPr/>
        <p:nvPr/>
      </p:nvGrpSpPr>
      <p:grpSpPr>
        <a:xfrm>
          <a:off x="0" y="0"/>
          <a:ext cx="0" cy="0"/>
          <a:chOff x="0" y="0"/>
          <a:chExt cx="0" cy="0"/>
        </a:xfrm>
      </p:grpSpPr>
      <p:sp>
        <p:nvSpPr>
          <p:cNvPr id="337" name="Google Shape;337;ge4b7ac326b_0_7:notes">
            <a:extLst>
              <a:ext uri="{FF2B5EF4-FFF2-40B4-BE49-F238E27FC236}">
                <a16:creationId xmlns:a16="http://schemas.microsoft.com/office/drawing/2014/main" id="{FA4DCAFD-2AEE-5127-56AE-CBD51C0D55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e4b7ac326b_0_7:notes">
            <a:extLst>
              <a:ext uri="{FF2B5EF4-FFF2-40B4-BE49-F238E27FC236}">
                <a16:creationId xmlns:a16="http://schemas.microsoft.com/office/drawing/2014/main" id="{5184C096-702B-6164-0046-75EB5D01B8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401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4b7ac326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e4b7ac326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4b7ac326b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b7ac326b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8B010FD6-C2DA-A60D-70C6-0F7C381AC38C}"/>
            </a:ext>
          </a:extLst>
        </p:cNvPr>
        <p:cNvGrpSpPr/>
        <p:nvPr/>
      </p:nvGrpSpPr>
      <p:grpSpPr>
        <a:xfrm>
          <a:off x="0" y="0"/>
          <a:ext cx="0" cy="0"/>
          <a:chOff x="0" y="0"/>
          <a:chExt cx="0" cy="0"/>
        </a:xfrm>
      </p:grpSpPr>
      <p:sp>
        <p:nvSpPr>
          <p:cNvPr id="411" name="Google Shape;411;ge4b7ac326b_0_233:notes">
            <a:extLst>
              <a:ext uri="{FF2B5EF4-FFF2-40B4-BE49-F238E27FC236}">
                <a16:creationId xmlns:a16="http://schemas.microsoft.com/office/drawing/2014/main" id="{AE96B9D8-056E-CF27-E8BD-DDCDC1F64B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b7ac326b_0_233:notes">
            <a:extLst>
              <a:ext uri="{FF2B5EF4-FFF2-40B4-BE49-F238E27FC236}">
                <a16:creationId xmlns:a16="http://schemas.microsoft.com/office/drawing/2014/main" id="{E677FE91-AD72-B987-9C29-48B1132FD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855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93F933B8-883A-1B74-E532-E567641465F9}"/>
            </a:ext>
          </a:extLst>
        </p:cNvPr>
        <p:cNvGrpSpPr/>
        <p:nvPr/>
      </p:nvGrpSpPr>
      <p:grpSpPr>
        <a:xfrm>
          <a:off x="0" y="0"/>
          <a:ext cx="0" cy="0"/>
          <a:chOff x="0" y="0"/>
          <a:chExt cx="0" cy="0"/>
        </a:xfrm>
      </p:grpSpPr>
      <p:sp>
        <p:nvSpPr>
          <p:cNvPr id="411" name="Google Shape;411;ge4b7ac326b_0_233:notes">
            <a:extLst>
              <a:ext uri="{FF2B5EF4-FFF2-40B4-BE49-F238E27FC236}">
                <a16:creationId xmlns:a16="http://schemas.microsoft.com/office/drawing/2014/main" id="{DBEDC3A4-CBCA-2F83-16F8-8A00B2A320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b7ac326b_0_233:notes">
            <a:extLst>
              <a:ext uri="{FF2B5EF4-FFF2-40B4-BE49-F238E27FC236}">
                <a16:creationId xmlns:a16="http://schemas.microsoft.com/office/drawing/2014/main" id="{621B1E44-AE3B-D6C2-68FA-10C2653F5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423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122967d13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122967d13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65375" y="872150"/>
            <a:ext cx="4777500" cy="1350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077525" y="2222150"/>
            <a:ext cx="41532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481600" y="4495800"/>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600" y="0"/>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495800"/>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Font typeface="Playfair Display"/>
              <a:buAutoNum type="arabicPeriod"/>
              <a:defRPr sz="115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sp>
        <p:nvSpPr>
          <p:cNvPr id="26" name="Google Shape;26;p4"/>
          <p:cNvSpPr/>
          <p:nvPr/>
        </p:nvSpPr>
        <p:spPr>
          <a:xfrm>
            <a:off x="0" y="4902450"/>
            <a:ext cx="9144000" cy="2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876000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p:nvPr/>
        </p:nvSpPr>
        <p:spPr>
          <a:xfrm>
            <a:off x="0" y="0"/>
            <a:ext cx="9144000" cy="257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5722550" y="705150"/>
            <a:ext cx="2278200" cy="255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1pPr>
            <a:lvl2pPr lvl="1"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2pPr>
            <a:lvl3pPr lvl="2"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3pPr>
            <a:lvl4pPr lvl="3"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4pPr>
            <a:lvl5pPr lvl="4"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5pPr>
            <a:lvl6pPr lvl="5"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6pPr>
            <a:lvl7pPr lvl="6"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7pPr>
            <a:lvl8pPr lvl="7"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8pPr>
            <a:lvl9pPr lvl="8" algn="ctr">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9pPr>
          </a:lstStyle>
          <a:p>
            <a:endParaRPr/>
          </a:p>
        </p:txBody>
      </p:sp>
      <p:sp>
        <p:nvSpPr>
          <p:cNvPr id="32" name="Google Shape;32;p5"/>
          <p:cNvSpPr txBox="1">
            <a:spLocks noGrp="1"/>
          </p:cNvSpPr>
          <p:nvPr>
            <p:ph type="subTitle" idx="2"/>
          </p:nvPr>
        </p:nvSpPr>
        <p:spPr>
          <a:xfrm>
            <a:off x="5722550" y="1060524"/>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150550" y="3277050"/>
            <a:ext cx="22782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1pPr>
            <a:lvl2pPr lvl="1"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2pPr>
            <a:lvl3pPr lvl="2"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3pPr>
            <a:lvl4pPr lvl="3"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4pPr>
            <a:lvl5pPr lvl="4"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5pPr>
            <a:lvl6pPr lvl="5"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6pPr>
            <a:lvl7pPr lvl="6"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7pPr>
            <a:lvl8pPr lvl="7"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8pPr>
            <a:lvl9pPr lvl="8"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9pPr>
          </a:lstStyle>
          <a:p>
            <a:endParaRPr/>
          </a:p>
        </p:txBody>
      </p:sp>
      <p:sp>
        <p:nvSpPr>
          <p:cNvPr id="34" name="Google Shape;34;p5"/>
          <p:cNvSpPr txBox="1">
            <a:spLocks noGrp="1"/>
          </p:cNvSpPr>
          <p:nvPr>
            <p:ph type="subTitle" idx="4"/>
          </p:nvPr>
        </p:nvSpPr>
        <p:spPr>
          <a:xfrm>
            <a:off x="1150550" y="3632424"/>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p:nvPr/>
        </p:nvSpPr>
        <p:spPr>
          <a:xfrm>
            <a:off x="8760000" y="0"/>
            <a:ext cx="384000" cy="38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0"/>
        <p:cNvGrpSpPr/>
        <p:nvPr/>
      </p:nvGrpSpPr>
      <p:grpSpPr>
        <a:xfrm>
          <a:off x="0" y="0"/>
          <a:ext cx="0" cy="0"/>
          <a:chOff x="0" y="0"/>
          <a:chExt cx="0" cy="0"/>
        </a:xfrm>
      </p:grpSpPr>
      <p:sp>
        <p:nvSpPr>
          <p:cNvPr id="91" name="Google Shape;91;p14"/>
          <p:cNvSpPr/>
          <p:nvPr/>
        </p:nvSpPr>
        <p:spPr>
          <a:xfrm>
            <a:off x="0" y="-18677"/>
            <a:ext cx="9144000" cy="34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txBox="1">
            <a:spLocks noGrp="1"/>
          </p:cNvSpPr>
          <p:nvPr>
            <p:ph type="title"/>
          </p:nvPr>
        </p:nvSpPr>
        <p:spPr>
          <a:xfrm>
            <a:off x="2290050" y="2156124"/>
            <a:ext cx="4563900" cy="27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3" name="Google Shape;93;p14"/>
          <p:cNvSpPr txBox="1">
            <a:spLocks noGrp="1"/>
          </p:cNvSpPr>
          <p:nvPr>
            <p:ph type="subTitle" idx="1"/>
          </p:nvPr>
        </p:nvSpPr>
        <p:spPr>
          <a:xfrm>
            <a:off x="1755300" y="731361"/>
            <a:ext cx="5633400" cy="136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94" name="Google Shape;94;p14"/>
          <p:cNvSpPr/>
          <p:nvPr/>
        </p:nvSpPr>
        <p:spPr>
          <a:xfrm>
            <a:off x="0" y="-18675"/>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8481600" y="-18675"/>
            <a:ext cx="662400" cy="6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6"/>
        <p:cNvGrpSpPr/>
        <p:nvPr/>
      </p:nvGrpSpPr>
      <p:grpSpPr>
        <a:xfrm>
          <a:off x="0" y="0"/>
          <a:ext cx="0" cy="0"/>
          <a:chOff x="0" y="0"/>
          <a:chExt cx="0" cy="0"/>
        </a:xfrm>
      </p:grpSpPr>
      <p:sp>
        <p:nvSpPr>
          <p:cNvPr id="97" name="Google Shape;97;p15"/>
          <p:cNvSpPr txBox="1">
            <a:spLocks noGrp="1"/>
          </p:cNvSpPr>
          <p:nvPr>
            <p:ph type="subTitle" idx="1"/>
          </p:nvPr>
        </p:nvSpPr>
        <p:spPr>
          <a:xfrm>
            <a:off x="662400" y="1920950"/>
            <a:ext cx="4628100" cy="21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8" name="Google Shape;98;p15"/>
          <p:cNvSpPr txBox="1">
            <a:spLocks noGrp="1"/>
          </p:cNvSpPr>
          <p:nvPr>
            <p:ph type="title"/>
          </p:nvPr>
        </p:nvSpPr>
        <p:spPr>
          <a:xfrm>
            <a:off x="720000" y="1031525"/>
            <a:ext cx="4768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5"/>
          <p:cNvSpPr/>
          <p:nvPr/>
        </p:nvSpPr>
        <p:spPr>
          <a:xfrm>
            <a:off x="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0" y="4902450"/>
            <a:ext cx="9144000" cy="2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42381" y="1827736"/>
            <a:ext cx="19749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18"/>
          <p:cNvSpPr txBox="1">
            <a:spLocks noGrp="1"/>
          </p:cNvSpPr>
          <p:nvPr>
            <p:ph type="subTitle" idx="1"/>
          </p:nvPr>
        </p:nvSpPr>
        <p:spPr>
          <a:xfrm>
            <a:off x="642381" y="2116975"/>
            <a:ext cx="19749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8"/>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18"/>
          <p:cNvSpPr txBox="1">
            <a:spLocks noGrp="1"/>
          </p:cNvSpPr>
          <p:nvPr>
            <p:ph type="title" idx="3"/>
          </p:nvPr>
        </p:nvSpPr>
        <p:spPr>
          <a:xfrm>
            <a:off x="642381" y="3168386"/>
            <a:ext cx="19749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8"/>
          <p:cNvSpPr txBox="1">
            <a:spLocks noGrp="1"/>
          </p:cNvSpPr>
          <p:nvPr>
            <p:ph type="subTitle" idx="4"/>
          </p:nvPr>
        </p:nvSpPr>
        <p:spPr>
          <a:xfrm>
            <a:off x="642381" y="3457625"/>
            <a:ext cx="19749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title" idx="5"/>
          </p:nvPr>
        </p:nvSpPr>
        <p:spPr>
          <a:xfrm>
            <a:off x="4796056" y="1827736"/>
            <a:ext cx="19749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32" name="Google Shape;132;p18"/>
          <p:cNvSpPr txBox="1">
            <a:spLocks noGrp="1"/>
          </p:cNvSpPr>
          <p:nvPr>
            <p:ph type="subTitle" idx="6"/>
          </p:nvPr>
        </p:nvSpPr>
        <p:spPr>
          <a:xfrm>
            <a:off x="4796056" y="2116975"/>
            <a:ext cx="197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8"/>
          <p:cNvSpPr txBox="1">
            <a:spLocks noGrp="1"/>
          </p:cNvSpPr>
          <p:nvPr>
            <p:ph type="title" idx="7"/>
          </p:nvPr>
        </p:nvSpPr>
        <p:spPr>
          <a:xfrm>
            <a:off x="4796056" y="3168386"/>
            <a:ext cx="19749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34" name="Google Shape;134;p18"/>
          <p:cNvSpPr txBox="1">
            <a:spLocks noGrp="1"/>
          </p:cNvSpPr>
          <p:nvPr>
            <p:ph type="subTitle" idx="8"/>
          </p:nvPr>
        </p:nvSpPr>
        <p:spPr>
          <a:xfrm>
            <a:off x="4796056" y="3457625"/>
            <a:ext cx="1974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18"/>
          <p:cNvSpPr/>
          <p:nvPr/>
        </p:nvSpPr>
        <p:spPr>
          <a:xfrm rot="10800000" flipH="1">
            <a:off x="0" y="0"/>
            <a:ext cx="9144000" cy="2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rot="10800000" flipH="1">
            <a:off x="0" y="4795500"/>
            <a:ext cx="384000" cy="34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rot="10800000" flipH="1">
            <a:off x="8760000" y="4795500"/>
            <a:ext cx="384000" cy="34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05"/>
        <p:cNvGrpSpPr/>
        <p:nvPr/>
      </p:nvGrpSpPr>
      <p:grpSpPr>
        <a:xfrm>
          <a:off x="0" y="0"/>
          <a:ext cx="0" cy="0"/>
          <a:chOff x="0" y="0"/>
          <a:chExt cx="0" cy="0"/>
        </a:xfrm>
      </p:grpSpPr>
      <p:sp>
        <p:nvSpPr>
          <p:cNvPr id="206" name="Google Shape;206;p26"/>
          <p:cNvSpPr/>
          <p:nvPr/>
        </p:nvSpPr>
        <p:spPr>
          <a:xfrm>
            <a:off x="0" y="0"/>
            <a:ext cx="4583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txBox="1">
            <a:spLocks noGrp="1"/>
          </p:cNvSpPr>
          <p:nvPr>
            <p:ph type="subTitle" idx="1"/>
          </p:nvPr>
        </p:nvSpPr>
        <p:spPr>
          <a:xfrm>
            <a:off x="2010713" y="2440825"/>
            <a:ext cx="22782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1pPr>
            <a:lvl2pPr lvl="1"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2pPr>
            <a:lvl3pPr lvl="2"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3pPr>
            <a:lvl4pPr lvl="3"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4pPr>
            <a:lvl5pPr lvl="4"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5pPr>
            <a:lvl6pPr lvl="5"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6pPr>
            <a:lvl7pPr lvl="6"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7pPr>
            <a:lvl8pPr lvl="7"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8pPr>
            <a:lvl9pPr lvl="8"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9pPr>
          </a:lstStyle>
          <a:p>
            <a:endParaRPr/>
          </a:p>
        </p:txBody>
      </p:sp>
      <p:sp>
        <p:nvSpPr>
          <p:cNvPr id="208" name="Google Shape;208;p26"/>
          <p:cNvSpPr txBox="1">
            <a:spLocks noGrp="1"/>
          </p:cNvSpPr>
          <p:nvPr>
            <p:ph type="subTitle" idx="2"/>
          </p:nvPr>
        </p:nvSpPr>
        <p:spPr>
          <a:xfrm>
            <a:off x="2010713" y="2796199"/>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6"/>
          <p:cNvSpPr txBox="1">
            <a:spLocks noGrp="1"/>
          </p:cNvSpPr>
          <p:nvPr>
            <p:ph type="subTitle" idx="3"/>
          </p:nvPr>
        </p:nvSpPr>
        <p:spPr>
          <a:xfrm>
            <a:off x="4855088" y="2440825"/>
            <a:ext cx="22782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1pPr>
            <a:lvl2pPr lvl="1"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2pPr>
            <a:lvl3pPr lvl="2"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3pPr>
            <a:lvl4pPr lvl="3"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4pPr>
            <a:lvl5pPr lvl="4"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5pPr>
            <a:lvl6pPr lvl="5"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6pPr>
            <a:lvl7pPr lvl="6"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7pPr>
            <a:lvl8pPr lvl="7"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8pPr>
            <a:lvl9pPr lvl="8" algn="ctr" rtl="0">
              <a:lnSpc>
                <a:spcPct val="100000"/>
              </a:lnSpc>
              <a:spcBef>
                <a:spcPts val="0"/>
              </a:spcBef>
              <a:spcAft>
                <a:spcPts val="0"/>
              </a:spcAft>
              <a:buClr>
                <a:schemeClr val="accent1"/>
              </a:buClr>
              <a:buSzPts val="2200"/>
              <a:buFont typeface="Playfair Display Black"/>
              <a:buNone/>
              <a:defRPr sz="2200">
                <a:solidFill>
                  <a:schemeClr val="accent1"/>
                </a:solidFill>
                <a:latin typeface="Playfair Display Black"/>
                <a:ea typeface="Playfair Display Black"/>
                <a:cs typeface="Playfair Display Black"/>
                <a:sym typeface="Playfair Display Black"/>
              </a:defRPr>
            </a:lvl9pPr>
          </a:lstStyle>
          <a:p>
            <a:endParaRPr/>
          </a:p>
        </p:txBody>
      </p:sp>
      <p:sp>
        <p:nvSpPr>
          <p:cNvPr id="210" name="Google Shape;210;p26"/>
          <p:cNvSpPr txBox="1">
            <a:spLocks noGrp="1"/>
          </p:cNvSpPr>
          <p:nvPr>
            <p:ph type="subTitle" idx="4"/>
          </p:nvPr>
        </p:nvSpPr>
        <p:spPr>
          <a:xfrm>
            <a:off x="4855088" y="2796199"/>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245"/>
        <p:cNvGrpSpPr/>
        <p:nvPr/>
      </p:nvGrpSpPr>
      <p:grpSpPr>
        <a:xfrm>
          <a:off x="0" y="0"/>
          <a:ext cx="0" cy="0"/>
          <a:chOff x="0" y="0"/>
          <a:chExt cx="0" cy="0"/>
        </a:xfrm>
      </p:grpSpPr>
      <p:sp>
        <p:nvSpPr>
          <p:cNvPr id="246" name="Google Shape;246;p31"/>
          <p:cNvSpPr/>
          <p:nvPr/>
        </p:nvSpPr>
        <p:spPr>
          <a:xfrm>
            <a:off x="0" y="4902450"/>
            <a:ext cx="9144000" cy="24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876000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1pPr>
            <a:lvl2pPr lvl="1"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2pPr>
            <a:lvl3pPr lvl="2"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3pPr>
            <a:lvl4pPr lvl="3"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4pPr>
            <a:lvl5pPr lvl="4"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5pPr>
            <a:lvl6pPr lvl="5"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6pPr>
            <a:lvl7pPr lvl="6"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7pPr>
            <a:lvl8pPr lvl="7"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8pPr>
            <a:lvl9pPr lvl="8" rtl="0">
              <a:spcBef>
                <a:spcPts val="0"/>
              </a:spcBef>
              <a:spcAft>
                <a:spcPts val="0"/>
              </a:spcAft>
              <a:buClr>
                <a:schemeClr val="lt2"/>
              </a:buClr>
              <a:buSzPts val="3000"/>
              <a:buFont typeface="Playfair Display Black"/>
              <a:buNone/>
              <a:defRPr sz="3000">
                <a:solidFill>
                  <a:schemeClr val="lt2"/>
                </a:solidFill>
                <a:latin typeface="Playfair Display Black"/>
                <a:ea typeface="Playfair Display Black"/>
                <a:cs typeface="Playfair Display Black"/>
                <a:sym typeface="Playfair Display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1pPr>
            <a:lvl2pPr marL="914400" lvl="1"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2pPr>
            <a:lvl3pPr marL="1371600" lvl="2"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3pPr>
            <a:lvl4pPr marL="1828800" lvl="3"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4pPr>
            <a:lvl5pPr marL="2286000" lvl="4"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5pPr>
            <a:lvl6pPr marL="2743200" lvl="5"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6pPr>
            <a:lvl7pPr marL="3200400" lvl="6"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7pPr>
            <a:lvl8pPr marL="3657600" lvl="7" indent="-317500">
              <a:lnSpc>
                <a:spcPct val="115000"/>
              </a:lnSpc>
              <a:spcBef>
                <a:spcPts val="1600"/>
              </a:spcBef>
              <a:spcAft>
                <a:spcPts val="0"/>
              </a:spcAft>
              <a:buClr>
                <a:schemeClr val="dk1"/>
              </a:buClr>
              <a:buSzPts val="1400"/>
              <a:buFont typeface="Be Vietnam"/>
              <a:buChar char="○"/>
              <a:defRPr>
                <a:solidFill>
                  <a:schemeClr val="dk1"/>
                </a:solidFill>
                <a:latin typeface="Be Vietnam"/>
                <a:ea typeface="Be Vietnam"/>
                <a:cs typeface="Be Vietnam"/>
                <a:sym typeface="Be Vietnam"/>
              </a:defRPr>
            </a:lvl8pPr>
            <a:lvl9pPr marL="4114800" lvl="8" indent="-317500">
              <a:lnSpc>
                <a:spcPct val="115000"/>
              </a:lnSpc>
              <a:spcBef>
                <a:spcPts val="1600"/>
              </a:spcBef>
              <a:spcAft>
                <a:spcPts val="1600"/>
              </a:spcAft>
              <a:buClr>
                <a:schemeClr val="dk1"/>
              </a:buClr>
              <a:buSzPts val="1400"/>
              <a:buFont typeface="Be Vietnam"/>
              <a:buChar char="■"/>
              <a:defRPr>
                <a:solidFill>
                  <a:schemeClr val="dk1"/>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60" r:id="rId4"/>
    <p:sldLayoutId id="2147483661" r:id="rId5"/>
    <p:sldLayoutId id="2147483664" r:id="rId6"/>
    <p:sldLayoutId id="2147483672"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E4292-DD60-B957-A956-29445BE2B371}"/>
              </a:ext>
            </a:extLst>
          </p:cNvPr>
          <p:cNvPicPr>
            <a:picLocks noChangeAspect="1"/>
          </p:cNvPicPr>
          <p:nvPr/>
        </p:nvPicPr>
        <p:blipFill>
          <a:blip r:embed="rId2"/>
          <a:stretch>
            <a:fillRect/>
          </a:stretch>
        </p:blipFill>
        <p:spPr>
          <a:xfrm>
            <a:off x="0" y="0"/>
            <a:ext cx="9144000" cy="5158154"/>
          </a:xfrm>
          <a:prstGeom prst="rect">
            <a:avLst/>
          </a:prstGeom>
        </p:spPr>
      </p:pic>
    </p:spTree>
    <p:extLst>
      <p:ext uri="{BB962C8B-B14F-4D97-AF65-F5344CB8AC3E}">
        <p14:creationId xmlns:p14="http://schemas.microsoft.com/office/powerpoint/2010/main" val="84766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70" name="Google Shape;470;p45"/>
          <p:cNvSpPr/>
          <p:nvPr/>
        </p:nvSpPr>
        <p:spPr>
          <a:xfrm>
            <a:off x="788151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7938018" y="475590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مربع نص 12">
            <a:extLst>
              <a:ext uri="{FF2B5EF4-FFF2-40B4-BE49-F238E27FC236}">
                <a16:creationId xmlns:a16="http://schemas.microsoft.com/office/drawing/2014/main" id="{8DB11A93-20E5-0203-96FB-9F6613FBDB2B}"/>
              </a:ext>
            </a:extLst>
          </p:cNvPr>
          <p:cNvSpPr txBox="1"/>
          <p:nvPr/>
        </p:nvSpPr>
        <p:spPr>
          <a:xfrm>
            <a:off x="304800" y="1985573"/>
            <a:ext cx="1699847" cy="830997"/>
          </a:xfrm>
          <a:prstGeom prst="rect">
            <a:avLst/>
          </a:prstGeom>
          <a:noFill/>
        </p:spPr>
        <p:txBody>
          <a:bodyPr wrap="square">
            <a:spAutoFit/>
          </a:bodyPr>
          <a:lstStyle/>
          <a:p>
            <a:r>
              <a:rPr lang="en-US" sz="2400" b="1" dirty="0">
                <a:solidFill>
                  <a:schemeClr val="accent1">
                    <a:lumMod val="50000"/>
                  </a:schemeClr>
                </a:solidFill>
              </a:rPr>
              <a:t>Activity Modelling </a:t>
            </a:r>
          </a:p>
        </p:txBody>
      </p:sp>
      <p:pic>
        <p:nvPicPr>
          <p:cNvPr id="3" name="Picture 2">
            <a:extLst>
              <a:ext uri="{FF2B5EF4-FFF2-40B4-BE49-F238E27FC236}">
                <a16:creationId xmlns:a16="http://schemas.microsoft.com/office/drawing/2014/main" id="{539B241F-B567-045A-2A8E-2EE69883E4FA}"/>
              </a:ext>
            </a:extLst>
          </p:cNvPr>
          <p:cNvPicPr>
            <a:picLocks noChangeAspect="1"/>
          </p:cNvPicPr>
          <p:nvPr/>
        </p:nvPicPr>
        <p:blipFill>
          <a:blip r:embed="rId3"/>
          <a:stretch>
            <a:fillRect/>
          </a:stretch>
        </p:blipFill>
        <p:spPr>
          <a:xfrm>
            <a:off x="2695115" y="-1"/>
            <a:ext cx="5242903" cy="51739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899F0BC5-36CB-C05A-389A-E9C47EF21308}"/>
            </a:ext>
          </a:extLst>
        </p:cNvPr>
        <p:cNvGrpSpPr/>
        <p:nvPr/>
      </p:nvGrpSpPr>
      <p:grpSpPr>
        <a:xfrm>
          <a:off x="0" y="0"/>
          <a:ext cx="0" cy="0"/>
          <a:chOff x="0" y="0"/>
          <a:chExt cx="0" cy="0"/>
        </a:xfrm>
      </p:grpSpPr>
      <p:sp>
        <p:nvSpPr>
          <p:cNvPr id="7" name="مربع نص 6">
            <a:extLst>
              <a:ext uri="{FF2B5EF4-FFF2-40B4-BE49-F238E27FC236}">
                <a16:creationId xmlns:a16="http://schemas.microsoft.com/office/drawing/2014/main" id="{88E21CA4-A7F3-1A22-C8C2-A7A9B0A47206}"/>
              </a:ext>
            </a:extLst>
          </p:cNvPr>
          <p:cNvSpPr txBox="1"/>
          <p:nvPr/>
        </p:nvSpPr>
        <p:spPr>
          <a:xfrm>
            <a:off x="-944436" y="2112237"/>
            <a:ext cx="4579055" cy="830997"/>
          </a:xfrm>
          <a:prstGeom prst="rect">
            <a:avLst/>
          </a:prstGeom>
          <a:noFill/>
        </p:spPr>
        <p:txBody>
          <a:bodyPr wrap="square">
            <a:spAutoFit/>
          </a:bodyPr>
          <a:lstStyle/>
          <a:p>
            <a:pPr algn="ctr"/>
            <a:r>
              <a:rPr lang="en-US" sz="2400" b="1" dirty="0">
                <a:solidFill>
                  <a:schemeClr val="accent1">
                    <a:lumMod val="50000"/>
                  </a:schemeClr>
                </a:solidFill>
              </a:rPr>
              <a:t>Overall Class </a:t>
            </a:r>
          </a:p>
          <a:p>
            <a:pPr algn="ctr"/>
            <a:r>
              <a:rPr lang="en-US" sz="2400" b="1" dirty="0">
                <a:solidFill>
                  <a:schemeClr val="accent1">
                    <a:lumMod val="50000"/>
                  </a:schemeClr>
                </a:solidFill>
              </a:rPr>
              <a:t> Diagram</a:t>
            </a:r>
          </a:p>
        </p:txBody>
      </p:sp>
      <p:pic>
        <p:nvPicPr>
          <p:cNvPr id="3" name="Content Placeholder 3">
            <a:extLst>
              <a:ext uri="{FF2B5EF4-FFF2-40B4-BE49-F238E27FC236}">
                <a16:creationId xmlns:a16="http://schemas.microsoft.com/office/drawing/2014/main" id="{B40FCA45-D027-3808-2845-EB559E4C71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712720" y="370929"/>
            <a:ext cx="6399780" cy="4467771"/>
          </a:xfrm>
          <a:prstGeom prst="rect">
            <a:avLst/>
          </a:prstGeom>
          <a:noFill/>
          <a:ln>
            <a:noFill/>
          </a:ln>
        </p:spPr>
      </p:pic>
    </p:spTree>
    <p:extLst>
      <p:ext uri="{BB962C8B-B14F-4D97-AF65-F5344CB8AC3E}">
        <p14:creationId xmlns:p14="http://schemas.microsoft.com/office/powerpoint/2010/main" val="11091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B2A0A727-215C-3BFB-CFBA-BF8E2C947383}"/>
            </a:ext>
          </a:extLst>
        </p:cNvPr>
        <p:cNvGrpSpPr/>
        <p:nvPr/>
      </p:nvGrpSpPr>
      <p:grpSpPr>
        <a:xfrm>
          <a:off x="0" y="0"/>
          <a:ext cx="0" cy="0"/>
          <a:chOff x="0" y="0"/>
          <a:chExt cx="0" cy="0"/>
        </a:xfrm>
      </p:grpSpPr>
      <p:sp>
        <p:nvSpPr>
          <p:cNvPr id="7" name="مربع نص 6">
            <a:extLst>
              <a:ext uri="{FF2B5EF4-FFF2-40B4-BE49-F238E27FC236}">
                <a16:creationId xmlns:a16="http://schemas.microsoft.com/office/drawing/2014/main" id="{2ABB46C2-BE8B-760A-48CC-7A731425BD0A}"/>
              </a:ext>
            </a:extLst>
          </p:cNvPr>
          <p:cNvSpPr txBox="1"/>
          <p:nvPr/>
        </p:nvSpPr>
        <p:spPr>
          <a:xfrm>
            <a:off x="-159575" y="2028417"/>
            <a:ext cx="2674176" cy="1200329"/>
          </a:xfrm>
          <a:prstGeom prst="rect">
            <a:avLst/>
          </a:prstGeom>
          <a:noFill/>
        </p:spPr>
        <p:txBody>
          <a:bodyPr wrap="square">
            <a:spAutoFit/>
          </a:bodyPr>
          <a:lstStyle/>
          <a:p>
            <a:pPr algn="ctr"/>
            <a:r>
              <a:rPr lang="en-US" sz="2400" b="1" dirty="0">
                <a:solidFill>
                  <a:schemeClr val="accent1">
                    <a:lumMod val="50000"/>
                  </a:schemeClr>
                </a:solidFill>
              </a:rPr>
              <a:t>Overall (detailed)Class </a:t>
            </a:r>
          </a:p>
          <a:p>
            <a:pPr algn="ctr"/>
            <a:r>
              <a:rPr lang="en-US" sz="2400" b="1" dirty="0">
                <a:solidFill>
                  <a:schemeClr val="accent1">
                    <a:lumMod val="50000"/>
                  </a:schemeClr>
                </a:solidFill>
              </a:rPr>
              <a:t> Diagram</a:t>
            </a:r>
          </a:p>
        </p:txBody>
      </p:sp>
      <p:pic>
        <p:nvPicPr>
          <p:cNvPr id="2" name="Content Placeholder 3">
            <a:extLst>
              <a:ext uri="{FF2B5EF4-FFF2-40B4-BE49-F238E27FC236}">
                <a16:creationId xmlns:a16="http://schemas.microsoft.com/office/drawing/2014/main" id="{0B4FAD1E-F0EF-9C66-41B4-56E20CA1D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577" y="249613"/>
            <a:ext cx="6025003" cy="4644274"/>
          </a:xfrm>
          <a:prstGeom prst="rect">
            <a:avLst/>
          </a:prstGeom>
          <a:noFill/>
          <a:ln>
            <a:noFill/>
          </a:ln>
        </p:spPr>
      </p:pic>
    </p:spTree>
    <p:extLst>
      <p:ext uri="{BB962C8B-B14F-4D97-AF65-F5344CB8AC3E}">
        <p14:creationId xmlns:p14="http://schemas.microsoft.com/office/powerpoint/2010/main" val="261255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613B316E-154B-59AD-08F7-9EE075E2C49B}"/>
            </a:ext>
          </a:extLst>
        </p:cNvPr>
        <p:cNvGrpSpPr/>
        <p:nvPr/>
      </p:nvGrpSpPr>
      <p:grpSpPr>
        <a:xfrm>
          <a:off x="0" y="0"/>
          <a:ext cx="0" cy="0"/>
          <a:chOff x="0" y="0"/>
          <a:chExt cx="0" cy="0"/>
        </a:xfrm>
      </p:grpSpPr>
      <p:sp>
        <p:nvSpPr>
          <p:cNvPr id="5" name="مربع نص 4">
            <a:extLst>
              <a:ext uri="{FF2B5EF4-FFF2-40B4-BE49-F238E27FC236}">
                <a16:creationId xmlns:a16="http://schemas.microsoft.com/office/drawing/2014/main" id="{E2947F61-8BD8-64BE-9C99-CBF6BC8A41A2}"/>
              </a:ext>
            </a:extLst>
          </p:cNvPr>
          <p:cNvSpPr txBox="1"/>
          <p:nvPr/>
        </p:nvSpPr>
        <p:spPr>
          <a:xfrm>
            <a:off x="321733" y="2310140"/>
            <a:ext cx="1416756" cy="707886"/>
          </a:xfrm>
          <a:prstGeom prst="rect">
            <a:avLst/>
          </a:prstGeom>
          <a:noFill/>
        </p:spPr>
        <p:txBody>
          <a:bodyPr wrap="square">
            <a:spAutoFit/>
          </a:bodyPr>
          <a:lstStyle/>
          <a:p>
            <a:pPr algn="ctr"/>
            <a:r>
              <a:rPr lang="en-US" sz="2000" b="1" dirty="0">
                <a:solidFill>
                  <a:schemeClr val="accent1">
                    <a:lumMod val="50000"/>
                  </a:schemeClr>
                </a:solidFill>
              </a:rPr>
              <a:t>Sequence diagram</a:t>
            </a:r>
          </a:p>
        </p:txBody>
      </p:sp>
      <p:pic>
        <p:nvPicPr>
          <p:cNvPr id="2" name="Content Placeholder 6" descr="IMG_256">
            <a:extLst>
              <a:ext uri="{FF2B5EF4-FFF2-40B4-BE49-F238E27FC236}">
                <a16:creationId xmlns:a16="http://schemas.microsoft.com/office/drawing/2014/main" id="{159EDA0C-C5BB-2208-E432-2A84E8B5DBBA}"/>
              </a:ext>
            </a:extLst>
          </p:cNvPr>
          <p:cNvPicPr>
            <a:picLocks noChangeAspect="1"/>
          </p:cNvPicPr>
          <p:nvPr/>
        </p:nvPicPr>
        <p:blipFill>
          <a:blip r:embed="rId3"/>
          <a:stretch>
            <a:fillRect/>
          </a:stretch>
        </p:blipFill>
        <p:spPr>
          <a:xfrm>
            <a:off x="3103985" y="5144"/>
            <a:ext cx="4272175" cy="5138356"/>
          </a:xfrm>
          <a:prstGeom prst="rect">
            <a:avLst/>
          </a:prstGeom>
          <a:noFill/>
          <a:ln w="9525">
            <a:noFill/>
          </a:ln>
        </p:spPr>
      </p:pic>
    </p:spTree>
    <p:extLst>
      <p:ext uri="{BB962C8B-B14F-4D97-AF65-F5344CB8AC3E}">
        <p14:creationId xmlns:p14="http://schemas.microsoft.com/office/powerpoint/2010/main" val="412322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091CA3EC-C647-9D1C-DF92-F98C8BF571C4}"/>
            </a:ext>
          </a:extLst>
        </p:cNvPr>
        <p:cNvGrpSpPr/>
        <p:nvPr/>
      </p:nvGrpSpPr>
      <p:grpSpPr>
        <a:xfrm>
          <a:off x="0" y="0"/>
          <a:ext cx="0" cy="0"/>
          <a:chOff x="0" y="0"/>
          <a:chExt cx="0" cy="0"/>
        </a:xfrm>
      </p:grpSpPr>
      <p:sp>
        <p:nvSpPr>
          <p:cNvPr id="340" name="Google Shape;340;p40">
            <a:extLst>
              <a:ext uri="{FF2B5EF4-FFF2-40B4-BE49-F238E27FC236}">
                <a16:creationId xmlns:a16="http://schemas.microsoft.com/office/drawing/2014/main" id="{CE825BFF-408A-4A9A-D6C0-75E0A13CA77F}"/>
              </a:ext>
            </a:extLst>
          </p:cNvPr>
          <p:cNvSpPr/>
          <p:nvPr/>
        </p:nvSpPr>
        <p:spPr>
          <a:xfrm>
            <a:off x="880388" y="815299"/>
            <a:ext cx="7529833" cy="1644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2;p40">
            <a:extLst>
              <a:ext uri="{FF2B5EF4-FFF2-40B4-BE49-F238E27FC236}">
                <a16:creationId xmlns:a16="http://schemas.microsoft.com/office/drawing/2014/main" id="{8D64C6D4-C570-CC70-3B88-CE82AFE693D3}"/>
              </a:ext>
            </a:extLst>
          </p:cNvPr>
          <p:cNvSpPr txBox="1">
            <a:spLocks noGrp="1"/>
          </p:cNvSpPr>
          <p:nvPr>
            <p:ph type="subTitle" idx="1"/>
          </p:nvPr>
        </p:nvSpPr>
        <p:spPr>
          <a:xfrm>
            <a:off x="180622" y="1222317"/>
            <a:ext cx="8579378" cy="3428705"/>
          </a:xfrm>
          <a:prstGeom prst="rect">
            <a:avLst/>
          </a:prstGeom>
        </p:spPr>
        <p:txBody>
          <a:bodyPr spcFirstLastPara="1" wrap="square" lIns="91425" tIns="91425" rIns="91425" bIns="91425" anchor="t" anchorCtr="0">
            <a:noAutofit/>
          </a:bodyPr>
          <a:lstStyle/>
          <a:p>
            <a:pPr>
              <a:tabLst>
                <a:tab pos="4741545" algn="l"/>
              </a:tabLst>
            </a:pPr>
            <a:r>
              <a:rPr lang="en-US" sz="1400" b="1" dirty="0">
                <a:solidFill>
                  <a:srgbClr val="215868"/>
                </a:solidFill>
                <a:effectLst/>
                <a:latin typeface="Times New Roman" panose="02020603050405020304" pitchFamily="18" charset="0"/>
                <a:ea typeface="Trebuchet MS" panose="020B0603020202020204" pitchFamily="34" charset="0"/>
                <a:cs typeface="Trebuchet MS" panose="020B0603020202020204" pitchFamily="34" charset="0"/>
              </a:rPr>
              <a:t>General Design Goals:</a:t>
            </a:r>
            <a:endParaRPr lang="en-US" sz="1100" dirty="0">
              <a:solidFill>
                <a:srgbClr val="215868"/>
              </a:solidFill>
              <a:latin typeface="Trebuchet MS" panose="020B0603020202020204" pitchFamily="34" charset="0"/>
              <a:ea typeface="Trebuchet MS" panose="020B0603020202020204" pitchFamily="34" charset="0"/>
              <a:cs typeface="Trebuchet MS" panose="020B0603020202020204" pitchFamily="34" charset="0"/>
            </a:endParaRPr>
          </a:p>
          <a:p>
            <a:pPr marL="139700" indent="0">
              <a:buNone/>
              <a:tabLst>
                <a:tab pos="4741545" algn="l"/>
              </a:tabLst>
            </a:pPr>
            <a:endParaRPr lang="en-US" sz="1100" dirty="0">
              <a:effectLst/>
              <a:latin typeface="Trebuchet MS" panose="020B0603020202020204" pitchFamily="34" charset="0"/>
              <a:ea typeface="Trebuchet MS" panose="020B0603020202020204" pitchFamily="34" charset="0"/>
              <a:cs typeface="Trebuchet MS" panose="020B0603020202020204" pitchFamily="34" charset="0"/>
            </a:endParaRPr>
          </a:p>
          <a:p>
            <a:pPr marL="139700" lvl="0" indent="0">
              <a:buNone/>
            </a:pPr>
            <a:r>
              <a:rPr lang="en-US" b="1" dirty="0"/>
              <a:t>1- Low Coupling</a:t>
            </a:r>
          </a:p>
          <a:p>
            <a:pPr marL="0" marR="0" indent="0">
              <a:lnSpc>
                <a:spcPct val="107000"/>
              </a:lnSpc>
              <a:spcAft>
                <a:spcPts val="800"/>
              </a:spcAft>
              <a:buNone/>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a system with low coupling, dependencies between components or layers are minimized. Using well-defined interfaces, each component interacts with others, reducing the need to rely directly on implementation details of other components. Low coupling can be achieved by implementing a multi-layer architecture.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139700" indent="0">
              <a:buNone/>
            </a:pPr>
            <a:r>
              <a:rPr lang="en-US" dirty="0"/>
              <a:t> </a:t>
            </a:r>
            <a:endParaRPr lang="en-US" sz="1200" dirty="0"/>
          </a:p>
          <a:p>
            <a:pPr marL="139700" lvl="0" indent="0">
              <a:buNone/>
            </a:pPr>
            <a:r>
              <a:rPr lang="en-US" b="1" dirty="0"/>
              <a:t>2-High Cohesion:</a:t>
            </a:r>
            <a:endParaRPr lang="en-US" sz="1100" dirty="0"/>
          </a:p>
          <a:p>
            <a:pPr marL="0" marR="0" indent="0">
              <a:lnSpc>
                <a:spcPct val="107000"/>
              </a:lnSpc>
              <a:spcAft>
                <a:spcPts val="800"/>
              </a:spcAft>
              <a:buNone/>
            </a:pPr>
            <a:r>
              <a:rPr lang="en-US" dirty="0"/>
              <a:t> </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High Cohesion refers to grouping related functionality within the same layer or component. In this way, components and modules are well-defined and have a clear purpose, making a system more organized and maintainable. As an example, in a web server for a business application, entities such as Manager, Customer, Employee, Product, and Feedback are grouped together since they relate to the business's operations. It's important to place these entities in the same layer so they can interact and collaborate easily. When each component within a system has a specific set of responsibilities, it promotes modularity and well-structured architecture, which will result in high cohesion. Debugging and future development are also simplified as a result, which enhances readability and maintainability.</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1" name="Google Shape;341;p40">
            <a:extLst>
              <a:ext uri="{FF2B5EF4-FFF2-40B4-BE49-F238E27FC236}">
                <a16:creationId xmlns:a16="http://schemas.microsoft.com/office/drawing/2014/main" id="{CFDA9C57-7701-15F2-69D5-F49CEB34C7CB}"/>
              </a:ext>
            </a:extLst>
          </p:cNvPr>
          <p:cNvSpPr txBox="1">
            <a:spLocks noGrp="1"/>
          </p:cNvSpPr>
          <p:nvPr>
            <p:ph type="title"/>
          </p:nvPr>
        </p:nvSpPr>
        <p:spPr>
          <a:xfrm>
            <a:off x="1361438" y="0"/>
            <a:ext cx="4768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dk1"/>
                </a:solidFill>
              </a:rPr>
              <a:t>Design goals</a:t>
            </a:r>
            <a:endParaRPr sz="4100" dirty="0">
              <a:solidFill>
                <a:schemeClr val="dk1"/>
              </a:solidFill>
            </a:endParaRPr>
          </a:p>
        </p:txBody>
      </p:sp>
      <p:sp>
        <p:nvSpPr>
          <p:cNvPr id="345" name="Google Shape;345;p40">
            <a:extLst>
              <a:ext uri="{FF2B5EF4-FFF2-40B4-BE49-F238E27FC236}">
                <a16:creationId xmlns:a16="http://schemas.microsoft.com/office/drawing/2014/main" id="{D90C9FF2-D502-DFA4-D5E0-83375BBBF5C0}"/>
              </a:ext>
            </a:extLst>
          </p:cNvPr>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a:extLst>
              <a:ext uri="{FF2B5EF4-FFF2-40B4-BE49-F238E27FC236}">
                <a16:creationId xmlns:a16="http://schemas.microsoft.com/office/drawing/2014/main" id="{7D3ED100-515F-A85F-BE43-2B85489C3305}"/>
              </a:ext>
            </a:extLst>
          </p:cNvPr>
          <p:cNvSpPr/>
          <p:nvPr/>
        </p:nvSpPr>
        <p:spPr>
          <a:xfrm>
            <a:off x="876000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62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1F6224D-4FA5-C4FE-D381-6CB7E4033049}"/>
            </a:ext>
          </a:extLst>
        </p:cNvPr>
        <p:cNvGrpSpPr/>
        <p:nvPr/>
      </p:nvGrpSpPr>
      <p:grpSpPr>
        <a:xfrm>
          <a:off x="0" y="0"/>
          <a:ext cx="0" cy="0"/>
          <a:chOff x="0" y="0"/>
          <a:chExt cx="0" cy="0"/>
        </a:xfrm>
      </p:grpSpPr>
      <p:sp>
        <p:nvSpPr>
          <p:cNvPr id="340" name="Google Shape;340;p40">
            <a:extLst>
              <a:ext uri="{FF2B5EF4-FFF2-40B4-BE49-F238E27FC236}">
                <a16:creationId xmlns:a16="http://schemas.microsoft.com/office/drawing/2014/main" id="{9C13CA53-5883-49A8-7A35-E1AB08FAF276}"/>
              </a:ext>
            </a:extLst>
          </p:cNvPr>
          <p:cNvSpPr/>
          <p:nvPr/>
        </p:nvSpPr>
        <p:spPr>
          <a:xfrm>
            <a:off x="880388" y="815299"/>
            <a:ext cx="7529833" cy="1644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2;p40">
            <a:extLst>
              <a:ext uri="{FF2B5EF4-FFF2-40B4-BE49-F238E27FC236}">
                <a16:creationId xmlns:a16="http://schemas.microsoft.com/office/drawing/2014/main" id="{76FE7A61-352F-4140-D028-C739A66371F7}"/>
              </a:ext>
            </a:extLst>
          </p:cNvPr>
          <p:cNvSpPr txBox="1">
            <a:spLocks noGrp="1"/>
          </p:cNvSpPr>
          <p:nvPr>
            <p:ph type="subTitle" idx="1"/>
          </p:nvPr>
        </p:nvSpPr>
        <p:spPr>
          <a:xfrm>
            <a:off x="180622" y="1222317"/>
            <a:ext cx="8579378" cy="3428705"/>
          </a:xfrm>
          <a:prstGeom prst="rect">
            <a:avLst/>
          </a:prstGeom>
        </p:spPr>
        <p:txBody>
          <a:bodyPr spcFirstLastPara="1" wrap="square" lIns="91425" tIns="91425" rIns="91425" bIns="91425" anchor="t" anchorCtr="0">
            <a:noAutofit/>
          </a:bodyPr>
          <a:lstStyle/>
          <a:p>
            <a:pPr marL="57150" marR="0" indent="-285750">
              <a:lnSpc>
                <a:spcPct val="107000"/>
              </a:lnSpc>
              <a:spcAft>
                <a:spcPts val="800"/>
              </a:spcAft>
              <a:buFont typeface="Wingdings" panose="05000000000000000000" pitchFamily="2" charset="2"/>
              <a:buChar char="Ø"/>
            </a:pPr>
            <a:r>
              <a:rPr lang="en-US" sz="1400" b="1" kern="100" dirty="0">
                <a:effectLst/>
                <a:latin typeface="Times New Roman" panose="02020603050405020304" pitchFamily="18" charset="0"/>
                <a:ea typeface="Calibri" panose="020F0502020204030204" pitchFamily="34" charset="0"/>
                <a:cs typeface="Arial" panose="020B0604020202020204" pitchFamily="34" charset="0"/>
              </a:rPr>
              <a:t>Specific System Designs Goals: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Aft>
                <a:spcPts val="800"/>
              </a:spcAft>
              <a:buNone/>
            </a:pPr>
            <a:r>
              <a:rPr lang="en-US" sz="1400" b="1" kern="100" dirty="0">
                <a:effectLst/>
                <a:latin typeface="Times New Roman" panose="02020603050405020304" pitchFamily="18" charset="0"/>
                <a:ea typeface="Calibri" panose="020F0502020204030204" pitchFamily="34" charset="0"/>
                <a:cs typeface="Arial" panose="020B0604020202020204" pitchFamily="34" charset="0"/>
              </a:rPr>
              <a:t>1.</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1400" b="1" kern="100" dirty="0">
                <a:effectLst/>
                <a:latin typeface="Times New Roman" panose="02020603050405020304" pitchFamily="18" charset="0"/>
                <a:ea typeface="Calibri" panose="020F0502020204030204" pitchFamily="34" charset="0"/>
                <a:cs typeface="Arial" panose="020B0604020202020204" pitchFamily="34" charset="0"/>
              </a:rPr>
              <a:t>User-Friendly Interface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Aft>
                <a:spcPts val="800"/>
              </a:spcAft>
              <a:buNone/>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Our system will be designed to be intuitive and easy to use, ensuring that customers of all backgrounds and technical skill levels can navigate and interact with it effectively on their first try.</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139700" indent="0">
              <a:buNone/>
            </a:pPr>
            <a:r>
              <a:rPr lang="en-US" b="1" dirty="0"/>
              <a:t> </a:t>
            </a:r>
            <a:endParaRPr lang="en-US" sz="1800" dirty="0"/>
          </a:p>
          <a:p>
            <a:pPr marL="0" lvl="0" indent="0">
              <a:buNone/>
              <a:tabLst>
                <a:tab pos="457200" algn="l"/>
                <a:tab pos="4741545" algn="l"/>
              </a:tabLst>
            </a:pPr>
            <a:r>
              <a:rPr lang="ar-SA" sz="1200" dirty="0">
                <a:effectLst/>
                <a:latin typeface="Trebuchet MS" panose="020B0603020202020204" pitchFamily="34" charset="0"/>
                <a:ea typeface="Trebuchet MS" panose="020B0603020202020204" pitchFamily="34" charset="0"/>
                <a:cs typeface="Times New Roman" panose="02020603050405020304" pitchFamily="18" charset="0"/>
              </a:rPr>
              <a:t> </a:t>
            </a:r>
            <a:endParaRPr lang="en-US" sz="1100" dirty="0">
              <a:effectLst/>
              <a:latin typeface="Trebuchet MS" panose="020B0603020202020204" pitchFamily="34" charset="0"/>
              <a:ea typeface="Trebuchet MS" panose="020B0603020202020204" pitchFamily="34" charset="0"/>
              <a:cs typeface="Trebuchet MS" panose="020B0603020202020204" pitchFamily="34" charset="0"/>
            </a:endParaRPr>
          </a:p>
          <a:p>
            <a:pPr marL="0" lvl="0" indent="0" algn="just" rtl="0">
              <a:spcBef>
                <a:spcPts val="0"/>
              </a:spcBef>
              <a:spcAft>
                <a:spcPts val="0"/>
              </a:spcAft>
              <a:buNone/>
            </a:pPr>
            <a:endParaRPr lang="en-US" dirty="0">
              <a:latin typeface="Bahnschrift Light" panose="020B0502040204020203" pitchFamily="34" charset="0"/>
            </a:endParaRPr>
          </a:p>
        </p:txBody>
      </p:sp>
      <p:sp>
        <p:nvSpPr>
          <p:cNvPr id="341" name="Google Shape;341;p40">
            <a:extLst>
              <a:ext uri="{FF2B5EF4-FFF2-40B4-BE49-F238E27FC236}">
                <a16:creationId xmlns:a16="http://schemas.microsoft.com/office/drawing/2014/main" id="{D8FFF4BC-26A2-6DF5-AE9E-941A3EDFA20B}"/>
              </a:ext>
            </a:extLst>
          </p:cNvPr>
          <p:cNvSpPr txBox="1">
            <a:spLocks noGrp="1"/>
          </p:cNvSpPr>
          <p:nvPr>
            <p:ph type="title"/>
          </p:nvPr>
        </p:nvSpPr>
        <p:spPr>
          <a:xfrm>
            <a:off x="1361438" y="0"/>
            <a:ext cx="4768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dk1"/>
                </a:solidFill>
              </a:rPr>
              <a:t>Design goals</a:t>
            </a:r>
            <a:endParaRPr sz="4100" dirty="0">
              <a:solidFill>
                <a:schemeClr val="dk1"/>
              </a:solidFill>
            </a:endParaRPr>
          </a:p>
        </p:txBody>
      </p:sp>
      <p:sp>
        <p:nvSpPr>
          <p:cNvPr id="345" name="Google Shape;345;p40">
            <a:extLst>
              <a:ext uri="{FF2B5EF4-FFF2-40B4-BE49-F238E27FC236}">
                <a16:creationId xmlns:a16="http://schemas.microsoft.com/office/drawing/2014/main" id="{CE8CCAF1-4028-CA0A-945D-C6C2F76684A3}"/>
              </a:ext>
            </a:extLst>
          </p:cNvPr>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a:extLst>
              <a:ext uri="{FF2B5EF4-FFF2-40B4-BE49-F238E27FC236}">
                <a16:creationId xmlns:a16="http://schemas.microsoft.com/office/drawing/2014/main" id="{C62AB490-F95C-75BB-9F1F-416B54B5CB4F}"/>
              </a:ext>
            </a:extLst>
          </p:cNvPr>
          <p:cNvSpPr/>
          <p:nvPr/>
        </p:nvSpPr>
        <p:spPr>
          <a:xfrm>
            <a:off x="876000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8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AB380D4A-48C9-B505-55D0-35416CDDD62D}"/>
            </a:ext>
          </a:extLst>
        </p:cNvPr>
        <p:cNvGrpSpPr/>
        <p:nvPr/>
      </p:nvGrpSpPr>
      <p:grpSpPr>
        <a:xfrm>
          <a:off x="0" y="0"/>
          <a:ext cx="0" cy="0"/>
          <a:chOff x="0" y="0"/>
          <a:chExt cx="0" cy="0"/>
        </a:xfrm>
      </p:grpSpPr>
      <p:sp>
        <p:nvSpPr>
          <p:cNvPr id="5" name="مربع نص 4">
            <a:extLst>
              <a:ext uri="{FF2B5EF4-FFF2-40B4-BE49-F238E27FC236}">
                <a16:creationId xmlns:a16="http://schemas.microsoft.com/office/drawing/2014/main" id="{F96178C3-6588-1946-464E-BA88913B167B}"/>
              </a:ext>
            </a:extLst>
          </p:cNvPr>
          <p:cNvSpPr txBox="1"/>
          <p:nvPr/>
        </p:nvSpPr>
        <p:spPr>
          <a:xfrm>
            <a:off x="434621" y="2298851"/>
            <a:ext cx="1913467" cy="707886"/>
          </a:xfrm>
          <a:prstGeom prst="rect">
            <a:avLst/>
          </a:prstGeom>
          <a:noFill/>
        </p:spPr>
        <p:txBody>
          <a:bodyPr wrap="square">
            <a:spAutoFit/>
          </a:bodyPr>
          <a:lstStyle/>
          <a:p>
            <a:pPr algn="ctr"/>
            <a:r>
              <a:rPr lang="en-US" sz="2000" b="1" dirty="0">
                <a:solidFill>
                  <a:schemeClr val="accent1">
                    <a:lumMod val="50000"/>
                  </a:schemeClr>
                </a:solidFill>
              </a:rPr>
              <a:t>Component</a:t>
            </a:r>
          </a:p>
          <a:p>
            <a:pPr algn="ctr"/>
            <a:r>
              <a:rPr lang="en-US" sz="2000" b="1" dirty="0">
                <a:solidFill>
                  <a:schemeClr val="accent1">
                    <a:lumMod val="50000"/>
                  </a:schemeClr>
                </a:solidFill>
              </a:rPr>
              <a:t> diagram</a:t>
            </a:r>
          </a:p>
        </p:txBody>
      </p:sp>
      <p:pic>
        <p:nvPicPr>
          <p:cNvPr id="3" name="Content Placeholder 3">
            <a:extLst>
              <a:ext uri="{FF2B5EF4-FFF2-40B4-BE49-F238E27FC236}">
                <a16:creationId xmlns:a16="http://schemas.microsoft.com/office/drawing/2014/main" id="{9A2F7309-8C3D-FFC2-3537-490DA6B1AD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254530" y="724077"/>
            <a:ext cx="6535170" cy="3985083"/>
          </a:xfrm>
          <a:prstGeom prst="rect">
            <a:avLst/>
          </a:prstGeom>
          <a:noFill/>
          <a:ln>
            <a:noFill/>
          </a:ln>
        </p:spPr>
      </p:pic>
    </p:spTree>
    <p:extLst>
      <p:ext uri="{BB962C8B-B14F-4D97-AF65-F5344CB8AC3E}">
        <p14:creationId xmlns:p14="http://schemas.microsoft.com/office/powerpoint/2010/main" val="194637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E5DEBD0C-14FC-E7E1-C38E-56C955C46E81}"/>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7965CE53-8B52-4DBF-584F-BC60107825C9}"/>
              </a:ext>
            </a:extLst>
          </p:cNvPr>
          <p:cNvSpPr txBox="1"/>
          <p:nvPr/>
        </p:nvSpPr>
        <p:spPr>
          <a:xfrm>
            <a:off x="231422" y="2417861"/>
            <a:ext cx="2252134" cy="646331"/>
          </a:xfrm>
          <a:prstGeom prst="rect">
            <a:avLst/>
          </a:prstGeom>
          <a:noFill/>
        </p:spPr>
        <p:txBody>
          <a:bodyPr wrap="square">
            <a:spAutoFit/>
          </a:bodyPr>
          <a:lstStyle/>
          <a:p>
            <a:r>
              <a:rPr lang="en-US" sz="1800" b="1" dirty="0">
                <a:solidFill>
                  <a:schemeClr val="accent1">
                    <a:lumMod val="50000"/>
                  </a:schemeClr>
                </a:solidFill>
              </a:rPr>
              <a:t>Architecture diagram</a:t>
            </a:r>
          </a:p>
        </p:txBody>
      </p:sp>
      <p:pic>
        <p:nvPicPr>
          <p:cNvPr id="2" name="Content Placeholder 3">
            <a:extLst>
              <a:ext uri="{FF2B5EF4-FFF2-40B4-BE49-F238E27FC236}">
                <a16:creationId xmlns:a16="http://schemas.microsoft.com/office/drawing/2014/main" id="{8BCFF693-E828-FEC9-6683-C96A41B37A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143299" y="407605"/>
            <a:ext cx="6596841" cy="4520912"/>
          </a:xfrm>
          <a:prstGeom prst="rect">
            <a:avLst/>
          </a:prstGeom>
          <a:noFill/>
          <a:ln>
            <a:noFill/>
          </a:ln>
        </p:spPr>
      </p:pic>
    </p:spTree>
    <p:extLst>
      <p:ext uri="{BB962C8B-B14F-4D97-AF65-F5344CB8AC3E}">
        <p14:creationId xmlns:p14="http://schemas.microsoft.com/office/powerpoint/2010/main" val="299493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398DE08F-1D61-0829-C4C0-276899115EDC}"/>
            </a:ext>
          </a:extLst>
        </p:cNvPr>
        <p:cNvGrpSpPr/>
        <p:nvPr/>
      </p:nvGrpSpPr>
      <p:grpSpPr>
        <a:xfrm>
          <a:off x="0" y="0"/>
          <a:ext cx="0" cy="0"/>
          <a:chOff x="0" y="0"/>
          <a:chExt cx="0" cy="0"/>
        </a:xfrm>
      </p:grpSpPr>
      <p:sp>
        <p:nvSpPr>
          <p:cNvPr id="6" name="مربع نص 5">
            <a:extLst>
              <a:ext uri="{FF2B5EF4-FFF2-40B4-BE49-F238E27FC236}">
                <a16:creationId xmlns:a16="http://schemas.microsoft.com/office/drawing/2014/main" id="{6F6423DC-D56D-4DE3-72C2-EB5A902305D2}"/>
              </a:ext>
            </a:extLst>
          </p:cNvPr>
          <p:cNvSpPr txBox="1"/>
          <p:nvPr/>
        </p:nvSpPr>
        <p:spPr>
          <a:xfrm>
            <a:off x="231422" y="2417861"/>
            <a:ext cx="2252134" cy="646331"/>
          </a:xfrm>
          <a:prstGeom prst="rect">
            <a:avLst/>
          </a:prstGeom>
          <a:noFill/>
        </p:spPr>
        <p:txBody>
          <a:bodyPr wrap="square">
            <a:spAutoFit/>
          </a:bodyPr>
          <a:lstStyle/>
          <a:p>
            <a:r>
              <a:rPr lang="en-US" sz="1800" b="1" dirty="0">
                <a:solidFill>
                  <a:schemeClr val="accent1">
                    <a:lumMod val="50000"/>
                  </a:schemeClr>
                </a:solidFill>
              </a:rPr>
              <a:t>Deployment diagram</a:t>
            </a:r>
          </a:p>
        </p:txBody>
      </p:sp>
      <p:pic>
        <p:nvPicPr>
          <p:cNvPr id="2" name="Content Placeholder 3">
            <a:extLst>
              <a:ext uri="{FF2B5EF4-FFF2-40B4-BE49-F238E27FC236}">
                <a16:creationId xmlns:a16="http://schemas.microsoft.com/office/drawing/2014/main" id="{574214F5-623B-5B04-EF11-34B0D0632D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89195" y="395004"/>
            <a:ext cx="6652825" cy="4653724"/>
          </a:xfrm>
          <a:prstGeom prst="rect">
            <a:avLst/>
          </a:prstGeom>
          <a:noFill/>
          <a:ln>
            <a:noFill/>
          </a:ln>
        </p:spPr>
      </p:pic>
    </p:spTree>
    <p:extLst>
      <p:ext uri="{BB962C8B-B14F-4D97-AF65-F5344CB8AC3E}">
        <p14:creationId xmlns:p14="http://schemas.microsoft.com/office/powerpoint/2010/main" val="129576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C451091E-48C1-97D8-3536-F9325482C9B3}"/>
            </a:ext>
          </a:extLst>
        </p:cNvPr>
        <p:cNvGrpSpPr/>
        <p:nvPr/>
      </p:nvGrpSpPr>
      <p:grpSpPr>
        <a:xfrm>
          <a:off x="0" y="0"/>
          <a:ext cx="0" cy="0"/>
          <a:chOff x="0" y="0"/>
          <a:chExt cx="0" cy="0"/>
        </a:xfrm>
      </p:grpSpPr>
      <p:sp>
        <p:nvSpPr>
          <p:cNvPr id="345" name="Google Shape;345;p40">
            <a:extLst>
              <a:ext uri="{FF2B5EF4-FFF2-40B4-BE49-F238E27FC236}">
                <a16:creationId xmlns:a16="http://schemas.microsoft.com/office/drawing/2014/main" id="{E90F37DE-F04E-4347-1A84-0F67343DDD73}"/>
              </a:ext>
            </a:extLst>
          </p:cNvPr>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a:extLst>
              <a:ext uri="{FF2B5EF4-FFF2-40B4-BE49-F238E27FC236}">
                <a16:creationId xmlns:a16="http://schemas.microsoft.com/office/drawing/2014/main" id="{B1F54A81-1000-8EF1-52F6-604BB8E8E493}"/>
              </a:ext>
            </a:extLst>
          </p:cNvPr>
          <p:cNvSpPr/>
          <p:nvPr/>
        </p:nvSpPr>
        <p:spPr>
          <a:xfrm>
            <a:off x="8760000"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42;p40">
            <a:extLst>
              <a:ext uri="{FF2B5EF4-FFF2-40B4-BE49-F238E27FC236}">
                <a16:creationId xmlns:a16="http://schemas.microsoft.com/office/drawing/2014/main" id="{101E63A0-C0F0-0CB6-FFE6-B07F804FFEBB}"/>
              </a:ext>
            </a:extLst>
          </p:cNvPr>
          <p:cNvSpPr txBox="1">
            <a:spLocks noGrp="1"/>
          </p:cNvSpPr>
          <p:nvPr>
            <p:ph type="subTitle" idx="1"/>
          </p:nvPr>
        </p:nvSpPr>
        <p:spPr>
          <a:xfrm>
            <a:off x="180622" y="387599"/>
            <a:ext cx="8579378" cy="42634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ar-SA" dirty="0">
              <a:latin typeface="Bahnschrift Light" panose="020B0502040204020203" pitchFamily="34" charset="0"/>
            </a:endParaRPr>
          </a:p>
          <a:p>
            <a:pPr marL="0" lvl="0" indent="0" algn="ctr" rtl="0">
              <a:spcBef>
                <a:spcPts val="0"/>
              </a:spcBef>
              <a:spcAft>
                <a:spcPts val="0"/>
              </a:spcAft>
              <a:buNone/>
            </a:pPr>
            <a:endParaRPr lang="ar-SA" dirty="0">
              <a:latin typeface="Bahnschrift Light" panose="020B0502040204020203" pitchFamily="34" charset="0"/>
            </a:endParaRPr>
          </a:p>
          <a:p>
            <a:pPr marL="0" lvl="0" indent="0" algn="ctr" rtl="0">
              <a:spcBef>
                <a:spcPts val="0"/>
              </a:spcBef>
              <a:spcAft>
                <a:spcPts val="0"/>
              </a:spcAft>
              <a:buNone/>
            </a:pPr>
            <a:endParaRPr lang="ar-SA" dirty="0">
              <a:latin typeface="Bahnschrift Light" panose="020B0502040204020203" pitchFamily="34" charset="0"/>
            </a:endParaRPr>
          </a:p>
          <a:p>
            <a:pPr marL="0" lvl="0" indent="0" algn="ctr" rtl="0">
              <a:spcBef>
                <a:spcPts val="0"/>
              </a:spcBef>
              <a:spcAft>
                <a:spcPts val="0"/>
              </a:spcAft>
              <a:buNone/>
            </a:pPr>
            <a:endParaRPr lang="ar-SA" dirty="0">
              <a:latin typeface="Bahnschrift Light" panose="020B0502040204020203" pitchFamily="34" charset="0"/>
            </a:endParaRPr>
          </a:p>
          <a:p>
            <a:pPr marL="0" lvl="0" indent="0" algn="ctr" rtl="0">
              <a:spcBef>
                <a:spcPts val="0"/>
              </a:spcBef>
              <a:spcAft>
                <a:spcPts val="0"/>
              </a:spcAft>
              <a:buNone/>
            </a:pPr>
            <a:endParaRPr lang="ar-SA" dirty="0">
              <a:latin typeface="Bahnschrift Light" panose="020B0502040204020203" pitchFamily="34" charset="0"/>
            </a:endParaRPr>
          </a:p>
          <a:p>
            <a:pPr marL="0" lvl="0" indent="0" algn="ctr" rtl="0">
              <a:spcBef>
                <a:spcPts val="0"/>
              </a:spcBef>
              <a:spcAft>
                <a:spcPts val="0"/>
              </a:spcAft>
              <a:buNone/>
            </a:pPr>
            <a:r>
              <a:rPr lang="en-US" sz="44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Thanks for watching</a:t>
            </a:r>
          </a:p>
          <a:p>
            <a:pPr marL="0" lvl="0" indent="0" algn="ctr" rtl="0">
              <a:spcBef>
                <a:spcPts val="0"/>
              </a:spcBef>
              <a:spcAft>
                <a:spcPts val="0"/>
              </a:spcAft>
              <a:buNone/>
            </a:pPr>
            <a:r>
              <a:rPr lang="en-US" sz="44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Hope you liked it !</a:t>
            </a:r>
            <a:endParaRPr lang="ar-SA" sz="44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7572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3"/>
        <p:cNvGrpSpPr/>
        <p:nvPr/>
      </p:nvGrpSpPr>
      <p:grpSpPr>
        <a:xfrm>
          <a:off x="0" y="0"/>
          <a:ext cx="0" cy="0"/>
          <a:chOff x="0" y="0"/>
          <a:chExt cx="0" cy="0"/>
        </a:xfrm>
      </p:grpSpPr>
      <p:pic>
        <p:nvPicPr>
          <p:cNvPr id="5" name="صورة 4">
            <a:extLst>
              <a:ext uri="{FF2B5EF4-FFF2-40B4-BE49-F238E27FC236}">
                <a16:creationId xmlns:a16="http://schemas.microsoft.com/office/drawing/2014/main" id="{72139162-D382-AF3F-2279-1A216AC9BFDD}"/>
              </a:ext>
            </a:extLst>
          </p:cNvPr>
          <p:cNvPicPr>
            <a:picLocks noChangeAspect="1"/>
          </p:cNvPicPr>
          <p:nvPr/>
        </p:nvPicPr>
        <p:blipFill>
          <a:blip r:embed="rId3"/>
          <a:stretch>
            <a:fillRect/>
          </a:stretch>
        </p:blipFill>
        <p:spPr>
          <a:xfrm>
            <a:off x="665654" y="2244437"/>
            <a:ext cx="7706012" cy="573074"/>
          </a:xfrm>
          <a:prstGeom prst="rect">
            <a:avLst/>
          </a:prstGeom>
        </p:spPr>
      </p:pic>
      <p:sp>
        <p:nvSpPr>
          <p:cNvPr id="8" name="Text Placeholder 11">
            <a:extLst>
              <a:ext uri="{FF2B5EF4-FFF2-40B4-BE49-F238E27FC236}">
                <a16:creationId xmlns:a16="http://schemas.microsoft.com/office/drawing/2014/main" id="{8D8BA46E-7F43-8CEB-1DB5-38A43EDC55B0}"/>
              </a:ext>
            </a:extLst>
          </p:cNvPr>
          <p:cNvSpPr txBox="1">
            <a:spLocks/>
          </p:cNvSpPr>
          <p:nvPr/>
        </p:nvSpPr>
        <p:spPr>
          <a:xfrm>
            <a:off x="0" y="3040263"/>
            <a:ext cx="1963236" cy="365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layfair Display"/>
              <a:buAutoNum type="arabicPeriod"/>
              <a:defRPr sz="1150" b="0" i="0" u="none" strike="noStrike" cap="none">
                <a:solidFill>
                  <a:schemeClr val="dk1"/>
                </a:solidFill>
                <a:latin typeface="Be Vietnam"/>
                <a:ea typeface="Be Vietnam"/>
                <a:cs typeface="Be Vietnam"/>
                <a:sym typeface="Be Vietnam"/>
              </a:defRPr>
            </a:lvl1pPr>
            <a:lvl2pPr marL="914400" marR="0" lvl="1"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2pPr>
            <a:lvl3pPr marL="1371600" marR="0" lvl="2"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3pPr>
            <a:lvl4pPr marL="1828800" marR="0" lvl="3"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e Vietnam"/>
                <a:ea typeface="Be Vietnam"/>
                <a:cs typeface="Be Vietnam"/>
                <a:sym typeface="Be Vietnam"/>
              </a:defRPr>
            </a:lvl4pPr>
            <a:lvl5pPr marL="2286000" marR="0" lvl="4"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5pPr>
            <a:lvl6pPr marL="2743200" marR="0" lvl="5"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6pPr>
            <a:lvl7pPr marL="3200400" marR="0" lvl="6"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e Vietnam"/>
                <a:ea typeface="Be Vietnam"/>
                <a:cs typeface="Be Vietnam"/>
                <a:sym typeface="Be Vietnam"/>
              </a:defRPr>
            </a:lvl7pPr>
            <a:lvl8pPr marL="3657600" marR="0" lvl="7"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8pPr>
            <a:lvl9pPr marL="4114800" marR="0" lvl="8"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9pPr>
          </a:lstStyle>
          <a:p>
            <a:pPr marL="152400" indent="0">
              <a:buNone/>
            </a:pPr>
            <a:endParaRPr lang="en-US" dirty="0"/>
          </a:p>
        </p:txBody>
      </p:sp>
      <p:sp>
        <p:nvSpPr>
          <p:cNvPr id="9" name="Text Placeholder 12">
            <a:extLst>
              <a:ext uri="{FF2B5EF4-FFF2-40B4-BE49-F238E27FC236}">
                <a16:creationId xmlns:a16="http://schemas.microsoft.com/office/drawing/2014/main" id="{2A0D30E8-BC97-B62A-BC7E-B2E320BE7E81}"/>
              </a:ext>
            </a:extLst>
          </p:cNvPr>
          <p:cNvSpPr txBox="1">
            <a:spLocks/>
          </p:cNvSpPr>
          <p:nvPr/>
        </p:nvSpPr>
        <p:spPr>
          <a:xfrm>
            <a:off x="1143000" y="4761768"/>
            <a:ext cx="1963236" cy="741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2" name="Text Placeholder 14">
            <a:extLst>
              <a:ext uri="{FF2B5EF4-FFF2-40B4-BE49-F238E27FC236}">
                <a16:creationId xmlns:a16="http://schemas.microsoft.com/office/drawing/2014/main" id="{6E15C8E3-9E31-EF3A-5BB6-CDBCAC18B38E}"/>
              </a:ext>
            </a:extLst>
          </p:cNvPr>
          <p:cNvSpPr txBox="1">
            <a:spLocks/>
          </p:cNvSpPr>
          <p:nvPr/>
        </p:nvSpPr>
        <p:spPr>
          <a:xfrm>
            <a:off x="3787360" y="4761767"/>
            <a:ext cx="1963236" cy="741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41" name="Google Shape;1142;p66">
            <a:extLst>
              <a:ext uri="{FF2B5EF4-FFF2-40B4-BE49-F238E27FC236}">
                <a16:creationId xmlns:a16="http://schemas.microsoft.com/office/drawing/2014/main" id="{B2CBF5C9-A0C7-9B71-02CF-51E448EFF696}"/>
              </a:ext>
            </a:extLst>
          </p:cNvPr>
          <p:cNvSpPr/>
          <p:nvPr/>
        </p:nvSpPr>
        <p:spPr>
          <a:xfrm>
            <a:off x="1409185" y="187808"/>
            <a:ext cx="7616544" cy="29163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sz="4400" b="0" i="1" u="none" strike="noStrike" kern="1200" cap="all" spc="0" normalizeH="0" baseline="0" noProof="0" dirty="0">
                <a:ln>
                  <a:noFill/>
                </a:ln>
                <a:solidFill>
                  <a:srgbClr val="001E2E"/>
                </a:solidFill>
                <a:effectLst/>
                <a:uLnTx/>
                <a:uFillTx/>
                <a:latin typeface="Walbaum Display Light"/>
                <a:ea typeface="+mj-ea"/>
                <a:cs typeface="+mj-cs"/>
              </a:rPr>
              <a:t>  Team </a:t>
            </a:r>
            <a:r>
              <a:rPr kumimoji="0" lang="ar-SA" sz="4400" b="0" i="1" u="none" strike="noStrike" kern="1200" cap="all" spc="0" normalizeH="0" baseline="0" noProof="0" dirty="0">
                <a:ln>
                  <a:noFill/>
                </a:ln>
                <a:solidFill>
                  <a:srgbClr val="001E2E"/>
                </a:solidFill>
                <a:effectLst/>
                <a:uLnTx/>
                <a:uFillTx/>
                <a:latin typeface="Walbaum Display Light"/>
                <a:ea typeface="+mj-ea"/>
                <a:cs typeface="+mj-cs"/>
              </a:rPr>
              <a:t> </a:t>
            </a:r>
            <a:r>
              <a:rPr lang="ar-SA" sz="4400" i="1" kern="1200" cap="all" dirty="0">
                <a:solidFill>
                  <a:srgbClr val="001E2E"/>
                </a:solidFill>
                <a:latin typeface="Walbaum Display Light"/>
                <a:ea typeface="+mj-ea"/>
                <a:cs typeface="+mj-cs"/>
              </a:rPr>
              <a:t>:</a:t>
            </a:r>
            <a:r>
              <a:rPr lang="en-US" sz="4400" i="1" kern="1200" cap="all" dirty="0">
                <a:solidFill>
                  <a:srgbClr val="001E2E"/>
                </a:solidFill>
                <a:latin typeface="Walbaum Display Light"/>
                <a:ea typeface="+mj-ea"/>
                <a:cs typeface="+mj-cs"/>
              </a:rPr>
              <a:t>Group #1</a:t>
            </a:r>
            <a:endParaRPr lang="en-US" b="1" dirty="0"/>
          </a:p>
        </p:txBody>
      </p:sp>
      <p:sp>
        <p:nvSpPr>
          <p:cNvPr id="45" name="Text Placeholder 11">
            <a:extLst>
              <a:ext uri="{FF2B5EF4-FFF2-40B4-BE49-F238E27FC236}">
                <a16:creationId xmlns:a16="http://schemas.microsoft.com/office/drawing/2014/main" id="{D063A42E-44D5-3B74-DC45-92C55AA4C6F8}"/>
              </a:ext>
            </a:extLst>
          </p:cNvPr>
          <p:cNvSpPr>
            <a:spLocks noGrp="1"/>
          </p:cNvSpPr>
          <p:nvPr>
            <p:ph type="body" idx="1"/>
          </p:nvPr>
        </p:nvSpPr>
        <p:spPr>
          <a:xfrm>
            <a:off x="5188729" y="3014133"/>
            <a:ext cx="1963236" cy="365760"/>
          </a:xfrm>
        </p:spPr>
        <p:txBody>
          <a:bodyPr/>
          <a:lstStyle/>
          <a:p>
            <a:pPr marL="152400" indent="0">
              <a:buNone/>
            </a:pPr>
            <a:r>
              <a:rPr lang="en-US" sz="1400" dirty="0" err="1"/>
              <a:t>Sireen</a:t>
            </a:r>
            <a:r>
              <a:rPr lang="en-US" sz="1400" dirty="0"/>
              <a:t> </a:t>
            </a:r>
            <a:r>
              <a:rPr lang="en-US" sz="1400" dirty="0" err="1"/>
              <a:t>bearat</a:t>
            </a:r>
            <a:r>
              <a:rPr lang="en-US" sz="1400" dirty="0"/>
              <a:t> </a:t>
            </a:r>
            <a:endParaRPr lang="en-US" sz="1400" dirty="0">
              <a:latin typeface="+mj-lt"/>
            </a:endParaRPr>
          </a:p>
        </p:txBody>
      </p:sp>
      <p:sp>
        <p:nvSpPr>
          <p:cNvPr id="46" name="Text Placeholder 12">
            <a:extLst>
              <a:ext uri="{FF2B5EF4-FFF2-40B4-BE49-F238E27FC236}">
                <a16:creationId xmlns:a16="http://schemas.microsoft.com/office/drawing/2014/main" id="{33D97874-5207-0640-AF62-9CB6151CE71F}"/>
              </a:ext>
            </a:extLst>
          </p:cNvPr>
          <p:cNvSpPr txBox="1">
            <a:spLocks/>
          </p:cNvSpPr>
          <p:nvPr/>
        </p:nvSpPr>
        <p:spPr>
          <a:xfrm>
            <a:off x="5480152" y="3622264"/>
            <a:ext cx="1963236" cy="741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Programmer</a:t>
            </a:r>
          </a:p>
        </p:txBody>
      </p:sp>
      <p:sp>
        <p:nvSpPr>
          <p:cNvPr id="47" name="Text Placeholder 13">
            <a:extLst>
              <a:ext uri="{FF2B5EF4-FFF2-40B4-BE49-F238E27FC236}">
                <a16:creationId xmlns:a16="http://schemas.microsoft.com/office/drawing/2014/main" id="{13A33451-459A-5D0C-3317-451DA22727D8}"/>
              </a:ext>
            </a:extLst>
          </p:cNvPr>
          <p:cNvSpPr txBox="1">
            <a:spLocks/>
          </p:cNvSpPr>
          <p:nvPr/>
        </p:nvSpPr>
        <p:spPr>
          <a:xfrm>
            <a:off x="1794156" y="3043415"/>
            <a:ext cx="1963236" cy="3657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a:t>Rana Musa </a:t>
            </a:r>
            <a:endParaRPr lang="en-US" dirty="0"/>
          </a:p>
        </p:txBody>
      </p:sp>
      <p:sp>
        <p:nvSpPr>
          <p:cNvPr id="48" name="Text Placeholder 14">
            <a:extLst>
              <a:ext uri="{FF2B5EF4-FFF2-40B4-BE49-F238E27FC236}">
                <a16:creationId xmlns:a16="http://schemas.microsoft.com/office/drawing/2014/main" id="{C6C16997-257B-AC46-4849-6CF08C3566EA}"/>
              </a:ext>
            </a:extLst>
          </p:cNvPr>
          <p:cNvSpPr txBox="1">
            <a:spLocks/>
          </p:cNvSpPr>
          <p:nvPr/>
        </p:nvSpPr>
        <p:spPr>
          <a:xfrm>
            <a:off x="1839872" y="3598312"/>
            <a:ext cx="1963236" cy="741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Secretary</a:t>
            </a:r>
          </a:p>
        </p:txBody>
      </p:sp>
      <p:sp>
        <p:nvSpPr>
          <p:cNvPr id="49" name="Text Placeholder 15">
            <a:extLst>
              <a:ext uri="{FF2B5EF4-FFF2-40B4-BE49-F238E27FC236}">
                <a16:creationId xmlns:a16="http://schemas.microsoft.com/office/drawing/2014/main" id="{406489AA-142F-0196-AC62-1A634269A407}"/>
              </a:ext>
            </a:extLst>
          </p:cNvPr>
          <p:cNvSpPr txBox="1">
            <a:spLocks/>
          </p:cNvSpPr>
          <p:nvPr/>
        </p:nvSpPr>
        <p:spPr>
          <a:xfrm>
            <a:off x="7151965" y="2985428"/>
            <a:ext cx="1963236" cy="3657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a:t>Rahaf Naser </a:t>
            </a:r>
            <a:endParaRPr lang="en-US" dirty="0"/>
          </a:p>
        </p:txBody>
      </p:sp>
      <p:sp>
        <p:nvSpPr>
          <p:cNvPr id="50" name="Text Placeholder 16">
            <a:extLst>
              <a:ext uri="{FF2B5EF4-FFF2-40B4-BE49-F238E27FC236}">
                <a16:creationId xmlns:a16="http://schemas.microsoft.com/office/drawing/2014/main" id="{DD0EE145-C9F6-049C-198B-BD45FC4A75C2}"/>
              </a:ext>
            </a:extLst>
          </p:cNvPr>
          <p:cNvSpPr txBox="1">
            <a:spLocks/>
          </p:cNvSpPr>
          <p:nvPr/>
        </p:nvSpPr>
        <p:spPr>
          <a:xfrm>
            <a:off x="7406684" y="3567060"/>
            <a:ext cx="1963236" cy="74190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Tester</a:t>
            </a:r>
          </a:p>
        </p:txBody>
      </p:sp>
      <p:sp>
        <p:nvSpPr>
          <p:cNvPr id="51" name="Text Placeholder 17">
            <a:extLst>
              <a:ext uri="{FF2B5EF4-FFF2-40B4-BE49-F238E27FC236}">
                <a16:creationId xmlns:a16="http://schemas.microsoft.com/office/drawing/2014/main" id="{164EE6B1-3BCC-5145-1D5F-412D778F3B1A}"/>
              </a:ext>
            </a:extLst>
          </p:cNvPr>
          <p:cNvSpPr txBox="1">
            <a:spLocks/>
          </p:cNvSpPr>
          <p:nvPr/>
        </p:nvSpPr>
        <p:spPr>
          <a:xfrm>
            <a:off x="157405" y="3022882"/>
            <a:ext cx="1963236" cy="3657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err="1"/>
              <a:t>L</a:t>
            </a:r>
            <a:r>
              <a:rPr lang="en-US" dirty="0" err="1"/>
              <a:t>e</a:t>
            </a:r>
            <a:r>
              <a:rPr lang="en-US" sz="1400" dirty="0" err="1"/>
              <a:t>yan</a:t>
            </a:r>
            <a:r>
              <a:rPr lang="en-US" sz="1400" dirty="0"/>
              <a:t> </a:t>
            </a:r>
            <a:r>
              <a:rPr lang="en-US" sz="1400" dirty="0" err="1"/>
              <a:t>burait</a:t>
            </a:r>
            <a:r>
              <a:rPr lang="en-US" sz="1400" dirty="0"/>
              <a:t> </a:t>
            </a:r>
            <a:endParaRPr lang="en-US" dirty="0"/>
          </a:p>
        </p:txBody>
      </p:sp>
      <p:sp>
        <p:nvSpPr>
          <p:cNvPr id="52" name="Text Placeholder 18">
            <a:extLst>
              <a:ext uri="{FF2B5EF4-FFF2-40B4-BE49-F238E27FC236}">
                <a16:creationId xmlns:a16="http://schemas.microsoft.com/office/drawing/2014/main" id="{B5E2DFA4-30E5-C11F-ED6F-41A2A28D1F72}"/>
              </a:ext>
            </a:extLst>
          </p:cNvPr>
          <p:cNvSpPr txBox="1">
            <a:spLocks/>
          </p:cNvSpPr>
          <p:nvPr/>
        </p:nvSpPr>
        <p:spPr>
          <a:xfrm>
            <a:off x="261204" y="3617021"/>
            <a:ext cx="1963236" cy="9290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Manager</a:t>
            </a:r>
          </a:p>
        </p:txBody>
      </p:sp>
      <p:sp>
        <p:nvSpPr>
          <p:cNvPr id="53" name="Text Placeholder 11">
            <a:extLst>
              <a:ext uri="{FF2B5EF4-FFF2-40B4-BE49-F238E27FC236}">
                <a16:creationId xmlns:a16="http://schemas.microsoft.com/office/drawing/2014/main" id="{90DD0638-2394-ED1B-B2CB-F77BBF950B20}"/>
              </a:ext>
            </a:extLst>
          </p:cNvPr>
          <p:cNvSpPr txBox="1">
            <a:spLocks/>
          </p:cNvSpPr>
          <p:nvPr/>
        </p:nvSpPr>
        <p:spPr>
          <a:xfrm>
            <a:off x="3254221" y="2985428"/>
            <a:ext cx="1963236" cy="3657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Playfair Display"/>
              <a:buAutoNum type="arabicPeriod"/>
              <a:defRPr sz="1150" b="0" i="0" u="none" strike="noStrike" cap="none">
                <a:solidFill>
                  <a:schemeClr val="dk1"/>
                </a:solidFill>
                <a:latin typeface="Be Vietnam"/>
                <a:ea typeface="Be Vietnam"/>
                <a:cs typeface="Be Vietnam"/>
                <a:sym typeface="Be Vietnam"/>
              </a:defRPr>
            </a:lvl1pPr>
            <a:lvl2pPr marL="914400" marR="0" lvl="1"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2pPr>
            <a:lvl3pPr marL="1371600" marR="0" lvl="2"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3pPr>
            <a:lvl4pPr marL="1828800" marR="0" lvl="3"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e Vietnam"/>
                <a:ea typeface="Be Vietnam"/>
                <a:cs typeface="Be Vietnam"/>
                <a:sym typeface="Be Vietnam"/>
              </a:defRPr>
            </a:lvl4pPr>
            <a:lvl5pPr marL="2286000" marR="0" lvl="4"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5pPr>
            <a:lvl6pPr marL="2743200" marR="0" lvl="5"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6pPr>
            <a:lvl7pPr marL="3200400" marR="0" lvl="6" indent="-304800" algn="l" rtl="0">
              <a:lnSpc>
                <a:spcPct val="115000"/>
              </a:lnSpc>
              <a:spcBef>
                <a:spcPts val="0"/>
              </a:spcBef>
              <a:spcAft>
                <a:spcPts val="0"/>
              </a:spcAft>
              <a:buClr>
                <a:schemeClr val="dk1"/>
              </a:buClr>
              <a:buSzPts val="1200"/>
              <a:buFont typeface="Roboto Condensed Light"/>
              <a:buAutoNum type="arabicPeriod"/>
              <a:defRPr sz="1400" b="0" i="0" u="none" strike="noStrike" cap="none">
                <a:solidFill>
                  <a:schemeClr val="dk1"/>
                </a:solidFill>
                <a:latin typeface="Be Vietnam"/>
                <a:ea typeface="Be Vietnam"/>
                <a:cs typeface="Be Vietnam"/>
                <a:sym typeface="Be Vietnam"/>
              </a:defRPr>
            </a:lvl7pPr>
            <a:lvl8pPr marL="3657600" marR="0" lvl="7" indent="-304800" algn="l" rtl="0">
              <a:lnSpc>
                <a:spcPct val="115000"/>
              </a:lnSpc>
              <a:spcBef>
                <a:spcPts val="0"/>
              </a:spcBef>
              <a:spcAft>
                <a:spcPts val="0"/>
              </a:spcAft>
              <a:buClr>
                <a:schemeClr val="dk1"/>
              </a:buClr>
              <a:buSzPts val="1200"/>
              <a:buFont typeface="Roboto Condensed Light"/>
              <a:buAutoNum type="alphaLcPeriod"/>
              <a:defRPr sz="1400" b="0" i="0" u="none" strike="noStrike" cap="none">
                <a:solidFill>
                  <a:schemeClr val="dk1"/>
                </a:solidFill>
                <a:latin typeface="Be Vietnam"/>
                <a:ea typeface="Be Vietnam"/>
                <a:cs typeface="Be Vietnam"/>
                <a:sym typeface="Be Vietnam"/>
              </a:defRPr>
            </a:lvl8pPr>
            <a:lvl9pPr marL="4114800" marR="0" lvl="8" indent="-304800" algn="l" rtl="0">
              <a:lnSpc>
                <a:spcPct val="115000"/>
              </a:lnSpc>
              <a:spcBef>
                <a:spcPts val="0"/>
              </a:spcBef>
              <a:spcAft>
                <a:spcPts val="0"/>
              </a:spcAft>
              <a:buClr>
                <a:schemeClr val="dk1"/>
              </a:buClr>
              <a:buSzPts val="1200"/>
              <a:buFont typeface="Roboto Condensed Light"/>
              <a:buAutoNum type="romanLcPeriod"/>
              <a:defRPr sz="1400" b="0" i="0" u="none" strike="noStrike" cap="none">
                <a:solidFill>
                  <a:schemeClr val="dk1"/>
                </a:solidFill>
                <a:latin typeface="Be Vietnam"/>
                <a:ea typeface="Be Vietnam"/>
                <a:cs typeface="Be Vietnam"/>
                <a:sym typeface="Be Vietnam"/>
              </a:defRPr>
            </a:lvl9pPr>
          </a:lstStyle>
          <a:p>
            <a:pPr marL="152400" indent="0">
              <a:buNone/>
            </a:pPr>
            <a:r>
              <a:rPr lang="en-US" sz="1400" dirty="0"/>
              <a:t>Jenin Mansour </a:t>
            </a:r>
            <a:endParaRPr lang="en-US" sz="1400" dirty="0">
              <a:latin typeface="+mj-lt"/>
            </a:endParaRPr>
          </a:p>
        </p:txBody>
      </p:sp>
      <p:sp>
        <p:nvSpPr>
          <p:cNvPr id="54" name="Text Placeholder 12">
            <a:extLst>
              <a:ext uri="{FF2B5EF4-FFF2-40B4-BE49-F238E27FC236}">
                <a16:creationId xmlns:a16="http://schemas.microsoft.com/office/drawing/2014/main" id="{91536BDB-E5AB-4A5F-4E8F-7743CF084E92}"/>
              </a:ext>
            </a:extLst>
          </p:cNvPr>
          <p:cNvSpPr txBox="1">
            <a:spLocks/>
          </p:cNvSpPr>
          <p:nvPr/>
        </p:nvSpPr>
        <p:spPr>
          <a:xfrm>
            <a:off x="3337405" y="3617021"/>
            <a:ext cx="1880052" cy="6402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Technical   architect</a:t>
            </a:r>
          </a:p>
        </p:txBody>
      </p:sp>
      <p:pic>
        <p:nvPicPr>
          <p:cNvPr id="3074" name="Picture 2" descr="profile image">
            <a:extLst>
              <a:ext uri="{FF2B5EF4-FFF2-40B4-BE49-F238E27FC236}">
                <a16:creationId xmlns:a16="http://schemas.microsoft.com/office/drawing/2014/main" id="{4EF61E14-5864-B01B-4228-1CF1EDCC9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660" y="1267888"/>
            <a:ext cx="1512425" cy="1539289"/>
          </a:xfrm>
          <a:prstGeom prst="rect">
            <a:avLst/>
          </a:prstGeom>
          <a:noFill/>
          <a:effectLst>
            <a:outerShdw blurRad="1270000" sx="1000" sy="1000" algn="ctr" rotWithShape="0">
              <a:srgbClr val="000000"/>
            </a:outerShdw>
            <a:softEdge rad="63500"/>
          </a:effectLst>
          <a:extLst>
            <a:ext uri="{909E8E84-426E-40DD-AFC4-6F175D3DCCD1}">
              <a14:hiddenFill xmlns:a14="http://schemas.microsoft.com/office/drawing/2010/main">
                <a:solidFill>
                  <a:srgbClr val="FFFFFF"/>
                </a:solidFill>
              </a14:hiddenFill>
            </a:ext>
          </a:extLst>
        </p:spPr>
      </p:pic>
      <p:pic>
        <p:nvPicPr>
          <p:cNvPr id="1026" name="Picture 2" descr="فتح الصور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457" y="1230665"/>
            <a:ext cx="1512424" cy="15496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541702-794F-F2A6-9E65-F6568932AE75}"/>
              </a:ext>
            </a:extLst>
          </p:cNvPr>
          <p:cNvPicPr>
            <a:picLocks noChangeAspect="1"/>
          </p:cNvPicPr>
          <p:nvPr/>
        </p:nvPicPr>
        <p:blipFill>
          <a:blip r:embed="rId6"/>
          <a:stretch>
            <a:fillRect/>
          </a:stretch>
        </p:blipFill>
        <p:spPr>
          <a:xfrm rot="16200000">
            <a:off x="6955629" y="1342655"/>
            <a:ext cx="1449518" cy="1293874"/>
          </a:xfrm>
          <a:prstGeom prst="rect">
            <a:avLst/>
          </a:prstGeom>
        </p:spPr>
      </p:pic>
      <p:pic>
        <p:nvPicPr>
          <p:cNvPr id="4" name="Picture 3">
            <a:extLst>
              <a:ext uri="{FF2B5EF4-FFF2-40B4-BE49-F238E27FC236}">
                <a16:creationId xmlns:a16="http://schemas.microsoft.com/office/drawing/2014/main" id="{BADA4FEC-82D1-A690-B4F0-376321180564}"/>
              </a:ext>
            </a:extLst>
          </p:cNvPr>
          <p:cNvPicPr>
            <a:picLocks noChangeAspect="1"/>
          </p:cNvPicPr>
          <p:nvPr/>
        </p:nvPicPr>
        <p:blipFill>
          <a:blip r:embed="rId7"/>
          <a:stretch>
            <a:fillRect/>
          </a:stretch>
        </p:blipFill>
        <p:spPr>
          <a:xfrm>
            <a:off x="206681" y="1320574"/>
            <a:ext cx="1421266" cy="1459740"/>
          </a:xfrm>
          <a:prstGeom prst="rect">
            <a:avLst/>
          </a:prstGeom>
        </p:spPr>
      </p:pic>
      <p:pic>
        <p:nvPicPr>
          <p:cNvPr id="7" name="Picture 6">
            <a:extLst>
              <a:ext uri="{FF2B5EF4-FFF2-40B4-BE49-F238E27FC236}">
                <a16:creationId xmlns:a16="http://schemas.microsoft.com/office/drawing/2014/main" id="{1AC179EE-3101-47E7-B6C3-9FD58C57E91C}"/>
              </a:ext>
            </a:extLst>
          </p:cNvPr>
          <p:cNvPicPr>
            <a:picLocks noChangeAspect="1"/>
          </p:cNvPicPr>
          <p:nvPr/>
        </p:nvPicPr>
        <p:blipFill>
          <a:blip r:embed="rId8"/>
          <a:stretch>
            <a:fillRect/>
          </a:stretch>
        </p:blipFill>
        <p:spPr>
          <a:xfrm>
            <a:off x="3436169" y="1267970"/>
            <a:ext cx="1477718" cy="15183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p:nvPr/>
        </p:nvSpPr>
        <p:spPr>
          <a:xfrm>
            <a:off x="307680" y="1525478"/>
            <a:ext cx="5213420" cy="17969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3">
            <a:extLst>
              <a:ext uri="{FF2B5EF4-FFF2-40B4-BE49-F238E27FC236}">
                <a16:creationId xmlns:a16="http://schemas.microsoft.com/office/drawing/2014/main" id="{904D6EBE-CB88-6A5F-0096-4794CA479652}"/>
              </a:ext>
            </a:extLst>
          </p:cNvPr>
          <p:cNvSpPr>
            <a:spLocks noGrp="1" noChangeArrowheads="1"/>
          </p:cNvSpPr>
          <p:nvPr>
            <p:ph type="subTitle" idx="1"/>
          </p:nvPr>
        </p:nvSpPr>
        <p:spPr bwMode="auto">
          <a:xfrm>
            <a:off x="180975" y="2049042"/>
            <a:ext cx="572326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User-Friendly Website</a:t>
            </a:r>
            <a:r>
              <a:rPr kumimoji="0" lang="en-US" altLang="en-US" sz="1000" b="0" i="0" u="none" strike="noStrike" cap="none" normalizeH="0" baseline="0" dirty="0">
                <a:ln>
                  <a:noFill/>
                </a:ln>
                <a:solidFill>
                  <a:schemeClr val="tx1"/>
                </a:solidFill>
                <a:effectLst/>
                <a:latin typeface="Arial" panose="020B0604020202020204" pitchFamily="34" charset="0"/>
              </a:rPr>
              <a:t>: Intuitive design with easy navigation to explore our diverse jewelry collection.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Diverse Jewelry Catalog</a:t>
            </a:r>
            <a:r>
              <a:rPr kumimoji="0" lang="en-US" altLang="en-US" sz="1000" b="0" i="0" u="none" strike="noStrike" cap="none" normalizeH="0" baseline="0" dirty="0">
                <a:ln>
                  <a:noFill/>
                </a:ln>
                <a:solidFill>
                  <a:schemeClr val="tx1"/>
                </a:solidFill>
                <a:effectLst/>
                <a:latin typeface="Arial" panose="020B0604020202020204" pitchFamily="34" charset="0"/>
              </a:rPr>
              <a:t>: A curated selection of rings, necklaces, bracelets, earrings, and more, catering to various styles and preferences.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1000" b="0" i="0" u="none" strike="noStrike" cap="none" normalizeH="0" baseline="0" dirty="0">
                <a:ln>
                  <a:noFill/>
                </a:ln>
                <a:solidFill>
                  <a:schemeClr val="tx1"/>
                </a:solidFill>
                <a:effectLst/>
                <a:latin typeface="Arial" panose="020B0604020202020204" pitchFamily="34" charset="0"/>
              </a:rPr>
              <a:t>: Personalized jewelry options, such as engraved names or initials, to make every piece unique.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Secure Online Payments</a:t>
            </a:r>
            <a:r>
              <a:rPr kumimoji="0" lang="en-US" altLang="en-US" sz="1000" b="0" i="0" u="none" strike="noStrike" cap="none" normalizeH="0" baseline="0" dirty="0">
                <a:ln>
                  <a:noFill/>
                </a:ln>
                <a:solidFill>
                  <a:schemeClr val="tx1"/>
                </a:solidFill>
                <a:effectLst/>
                <a:latin typeface="Arial" panose="020B0604020202020204" pitchFamily="34" charset="0"/>
              </a:rPr>
              <a:t>: Multiple secure payment methods, ensuring customer safety and peace of mind during transactions.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Reliable Delivery Service</a:t>
            </a:r>
            <a:r>
              <a:rPr kumimoji="0" lang="en-US" altLang="en-US" sz="1000" b="0" i="0" u="none" strike="noStrike" cap="none" normalizeH="0" baseline="0" dirty="0">
                <a:ln>
                  <a:noFill/>
                </a:ln>
                <a:solidFill>
                  <a:schemeClr val="tx1"/>
                </a:solidFill>
                <a:effectLst/>
                <a:latin typeface="Arial" panose="020B0604020202020204" pitchFamily="34" charset="0"/>
              </a:rPr>
              <a:t>: Timely delivery of purchases, securely packaged to maintain pristine condition.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Customer Support</a:t>
            </a:r>
            <a:r>
              <a:rPr kumimoji="0" lang="en-US" altLang="en-US" sz="1000" b="0" i="0" u="none" strike="noStrike" cap="none" normalizeH="0" baseline="0" dirty="0">
                <a:ln>
                  <a:noFill/>
                </a:ln>
                <a:solidFill>
                  <a:schemeClr val="tx1"/>
                </a:solidFill>
                <a:effectLst/>
                <a:latin typeface="Arial" panose="020B0604020202020204" pitchFamily="34" charset="0"/>
              </a:rPr>
              <a:t>: Dedicated assistance available via email, chat, or phone to address inquiries and resolve issues promptly.</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Feedback-Friendly Approach</a:t>
            </a:r>
            <a:r>
              <a:rPr kumimoji="0" lang="en-US" altLang="en-US" sz="1000" b="0" i="0" u="none" strike="noStrike" cap="none" normalizeH="0" baseline="0" dirty="0">
                <a:ln>
                  <a:noFill/>
                </a:ln>
                <a:solidFill>
                  <a:schemeClr val="tx1"/>
                </a:solidFill>
                <a:effectLst/>
                <a:latin typeface="Arial" panose="020B0604020202020204" pitchFamily="34" charset="0"/>
              </a:rPr>
              <a:t>: Encouraging customer reviews to continually improve products and services.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00" b="1" i="0" u="none" strike="noStrike" cap="none" normalizeH="0" baseline="0" dirty="0">
                <a:ln>
                  <a:noFill/>
                </a:ln>
                <a:solidFill>
                  <a:schemeClr val="tx1"/>
                </a:solidFill>
                <a:effectLst/>
                <a:latin typeface="Arial" panose="020B0604020202020204" pitchFamily="34" charset="0"/>
              </a:rPr>
              <a:t>Account Options</a:t>
            </a:r>
            <a:r>
              <a:rPr kumimoji="0" lang="en-US" altLang="en-US" sz="1000" b="0" i="0" u="none" strike="noStrike" cap="none" normalizeH="0" baseline="0" dirty="0">
                <a:ln>
                  <a:noFill/>
                </a:ln>
                <a:solidFill>
                  <a:schemeClr val="tx1"/>
                </a:solidFill>
                <a:effectLst/>
                <a:latin typeface="Arial" panose="020B0604020202020204" pitchFamily="34" charset="0"/>
              </a:rPr>
              <a:t>: Optional account creation for saving preferences, order history, and faster checkouts.</a:t>
            </a:r>
          </a:p>
        </p:txBody>
      </p:sp>
      <p:sp>
        <p:nvSpPr>
          <p:cNvPr id="341" name="Google Shape;341;p40"/>
          <p:cNvSpPr txBox="1">
            <a:spLocks noGrp="1"/>
          </p:cNvSpPr>
          <p:nvPr>
            <p:ph type="title"/>
          </p:nvPr>
        </p:nvSpPr>
        <p:spPr>
          <a:xfrm>
            <a:off x="752600" y="737006"/>
            <a:ext cx="4768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Jewlery Shop</a:t>
            </a:r>
            <a:endParaRPr sz="4100" dirty="0">
              <a:solidFill>
                <a:schemeClr val="dk1"/>
              </a:solidFill>
            </a:endParaRPr>
          </a:p>
        </p:txBody>
      </p:sp>
      <p:sp>
        <p:nvSpPr>
          <p:cNvPr id="345" name="Google Shape;345;p40"/>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40"/>
          <p:cNvGrpSpPr/>
          <p:nvPr/>
        </p:nvGrpSpPr>
        <p:grpSpPr>
          <a:xfrm>
            <a:off x="5540438" y="2412139"/>
            <a:ext cx="479412" cy="465427"/>
            <a:chOff x="5542213" y="2121900"/>
            <a:chExt cx="369375" cy="358600"/>
          </a:xfrm>
        </p:grpSpPr>
        <p:sp>
          <p:nvSpPr>
            <p:cNvPr id="347" name="Google Shape;347;p40"/>
            <p:cNvSpPr/>
            <p:nvPr/>
          </p:nvSpPr>
          <p:spPr>
            <a:xfrm>
              <a:off x="5662788" y="2215700"/>
              <a:ext cx="38325" cy="35400"/>
            </a:xfrm>
            <a:custGeom>
              <a:avLst/>
              <a:gdLst/>
              <a:ahLst/>
              <a:cxnLst/>
              <a:rect l="l" t="t" r="r" b="b"/>
              <a:pathLst>
                <a:path w="1533" h="1416" extrusionOk="0">
                  <a:moveTo>
                    <a:pt x="762" y="417"/>
                  </a:moveTo>
                  <a:cubicBezTo>
                    <a:pt x="940" y="417"/>
                    <a:pt x="1080" y="587"/>
                    <a:pt x="1045" y="763"/>
                  </a:cubicBezTo>
                  <a:cubicBezTo>
                    <a:pt x="1019" y="894"/>
                    <a:pt x="900" y="992"/>
                    <a:pt x="759" y="992"/>
                  </a:cubicBezTo>
                  <a:cubicBezTo>
                    <a:pt x="742" y="992"/>
                    <a:pt x="724" y="991"/>
                    <a:pt x="706" y="988"/>
                  </a:cubicBezTo>
                  <a:cubicBezTo>
                    <a:pt x="566" y="959"/>
                    <a:pt x="452" y="805"/>
                    <a:pt x="481" y="649"/>
                  </a:cubicBezTo>
                  <a:cubicBezTo>
                    <a:pt x="508" y="516"/>
                    <a:pt x="628" y="417"/>
                    <a:pt x="762" y="417"/>
                  </a:cubicBezTo>
                  <a:close/>
                  <a:moveTo>
                    <a:pt x="759" y="1"/>
                  </a:moveTo>
                  <a:cubicBezTo>
                    <a:pt x="430" y="1"/>
                    <a:pt x="134" y="237"/>
                    <a:pt x="72" y="571"/>
                  </a:cubicBezTo>
                  <a:cubicBezTo>
                    <a:pt x="1" y="945"/>
                    <a:pt x="254" y="1326"/>
                    <a:pt x="628" y="1404"/>
                  </a:cubicBezTo>
                  <a:cubicBezTo>
                    <a:pt x="671" y="1412"/>
                    <a:pt x="713" y="1416"/>
                    <a:pt x="754" y="1416"/>
                  </a:cubicBezTo>
                  <a:cubicBezTo>
                    <a:pt x="1088" y="1416"/>
                    <a:pt x="1392" y="1172"/>
                    <a:pt x="1461" y="841"/>
                  </a:cubicBezTo>
                  <a:cubicBezTo>
                    <a:pt x="1532" y="460"/>
                    <a:pt x="1285" y="86"/>
                    <a:pt x="898" y="15"/>
                  </a:cubicBezTo>
                  <a:cubicBezTo>
                    <a:pt x="851" y="5"/>
                    <a:pt x="805" y="1"/>
                    <a:pt x="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5718338" y="2178225"/>
              <a:ext cx="38275" cy="35325"/>
            </a:xfrm>
            <a:custGeom>
              <a:avLst/>
              <a:gdLst/>
              <a:ahLst/>
              <a:cxnLst/>
              <a:rect l="l" t="t" r="r" b="b"/>
              <a:pathLst>
                <a:path w="1531" h="1413" extrusionOk="0">
                  <a:moveTo>
                    <a:pt x="769" y="416"/>
                  </a:moveTo>
                  <a:cubicBezTo>
                    <a:pt x="785" y="416"/>
                    <a:pt x="802" y="418"/>
                    <a:pt x="818" y="420"/>
                  </a:cubicBezTo>
                  <a:cubicBezTo>
                    <a:pt x="967" y="456"/>
                    <a:pt x="1079" y="605"/>
                    <a:pt x="1045" y="759"/>
                  </a:cubicBezTo>
                  <a:cubicBezTo>
                    <a:pt x="1019" y="890"/>
                    <a:pt x="902" y="992"/>
                    <a:pt x="769" y="992"/>
                  </a:cubicBezTo>
                  <a:cubicBezTo>
                    <a:pt x="751" y="992"/>
                    <a:pt x="732" y="990"/>
                    <a:pt x="713" y="986"/>
                  </a:cubicBezTo>
                  <a:cubicBezTo>
                    <a:pt x="564" y="957"/>
                    <a:pt x="452" y="808"/>
                    <a:pt x="486" y="654"/>
                  </a:cubicBezTo>
                  <a:cubicBezTo>
                    <a:pt x="512" y="515"/>
                    <a:pt x="634" y="416"/>
                    <a:pt x="769" y="416"/>
                  </a:cubicBezTo>
                  <a:close/>
                  <a:moveTo>
                    <a:pt x="776" y="1"/>
                  </a:moveTo>
                  <a:cubicBezTo>
                    <a:pt x="446" y="1"/>
                    <a:pt x="139" y="238"/>
                    <a:pt x="72" y="569"/>
                  </a:cubicBezTo>
                  <a:cubicBezTo>
                    <a:pt x="1" y="943"/>
                    <a:pt x="254" y="1324"/>
                    <a:pt x="628" y="1400"/>
                  </a:cubicBezTo>
                  <a:cubicBezTo>
                    <a:pt x="671" y="1408"/>
                    <a:pt x="713" y="1412"/>
                    <a:pt x="756" y="1412"/>
                  </a:cubicBezTo>
                  <a:cubicBezTo>
                    <a:pt x="1086" y="1412"/>
                    <a:pt x="1398" y="1175"/>
                    <a:pt x="1459" y="844"/>
                  </a:cubicBezTo>
                  <a:cubicBezTo>
                    <a:pt x="1530" y="463"/>
                    <a:pt x="1277" y="82"/>
                    <a:pt x="903" y="13"/>
                  </a:cubicBezTo>
                  <a:cubicBezTo>
                    <a:pt x="860" y="5"/>
                    <a:pt x="818" y="1"/>
                    <a:pt x="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5593863" y="2183075"/>
              <a:ext cx="38500" cy="35425"/>
            </a:xfrm>
            <a:custGeom>
              <a:avLst/>
              <a:gdLst/>
              <a:ahLst/>
              <a:cxnLst/>
              <a:rect l="l" t="t" r="r" b="b"/>
              <a:pathLst>
                <a:path w="1540" h="1417" extrusionOk="0">
                  <a:moveTo>
                    <a:pt x="769" y="424"/>
                  </a:moveTo>
                  <a:cubicBezTo>
                    <a:pt x="947" y="424"/>
                    <a:pt x="1087" y="587"/>
                    <a:pt x="1052" y="763"/>
                  </a:cubicBezTo>
                  <a:cubicBezTo>
                    <a:pt x="1027" y="892"/>
                    <a:pt x="906" y="995"/>
                    <a:pt x="772" y="995"/>
                  </a:cubicBezTo>
                  <a:cubicBezTo>
                    <a:pt x="752" y="995"/>
                    <a:pt x="733" y="992"/>
                    <a:pt x="713" y="988"/>
                  </a:cubicBezTo>
                  <a:cubicBezTo>
                    <a:pt x="566" y="961"/>
                    <a:pt x="460" y="812"/>
                    <a:pt x="488" y="656"/>
                  </a:cubicBezTo>
                  <a:cubicBezTo>
                    <a:pt x="515" y="516"/>
                    <a:pt x="636" y="424"/>
                    <a:pt x="769" y="424"/>
                  </a:cubicBezTo>
                  <a:close/>
                  <a:moveTo>
                    <a:pt x="766" y="1"/>
                  </a:moveTo>
                  <a:cubicBezTo>
                    <a:pt x="437" y="1"/>
                    <a:pt x="141" y="237"/>
                    <a:pt x="79" y="572"/>
                  </a:cubicBezTo>
                  <a:cubicBezTo>
                    <a:pt x="1" y="946"/>
                    <a:pt x="262" y="1326"/>
                    <a:pt x="636" y="1404"/>
                  </a:cubicBezTo>
                  <a:cubicBezTo>
                    <a:pt x="678" y="1412"/>
                    <a:pt x="720" y="1416"/>
                    <a:pt x="763" y="1416"/>
                  </a:cubicBezTo>
                  <a:cubicBezTo>
                    <a:pt x="1092" y="1416"/>
                    <a:pt x="1398" y="1179"/>
                    <a:pt x="1461" y="848"/>
                  </a:cubicBezTo>
                  <a:cubicBezTo>
                    <a:pt x="1539" y="460"/>
                    <a:pt x="1285" y="93"/>
                    <a:pt x="905" y="15"/>
                  </a:cubicBezTo>
                  <a:cubicBezTo>
                    <a:pt x="858" y="5"/>
                    <a:pt x="812"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5594938" y="2270875"/>
              <a:ext cx="37925" cy="35400"/>
            </a:xfrm>
            <a:custGeom>
              <a:avLst/>
              <a:gdLst/>
              <a:ahLst/>
              <a:cxnLst/>
              <a:rect l="l" t="t" r="r" b="b"/>
              <a:pathLst>
                <a:path w="1517" h="1416" extrusionOk="0">
                  <a:moveTo>
                    <a:pt x="732" y="419"/>
                  </a:moveTo>
                  <a:cubicBezTo>
                    <a:pt x="749" y="419"/>
                    <a:pt x="767" y="421"/>
                    <a:pt x="784" y="424"/>
                  </a:cubicBezTo>
                  <a:cubicBezTo>
                    <a:pt x="938" y="460"/>
                    <a:pt x="1038" y="607"/>
                    <a:pt x="1009" y="762"/>
                  </a:cubicBezTo>
                  <a:cubicBezTo>
                    <a:pt x="972" y="891"/>
                    <a:pt x="870" y="994"/>
                    <a:pt x="732" y="994"/>
                  </a:cubicBezTo>
                  <a:cubicBezTo>
                    <a:pt x="712" y="994"/>
                    <a:pt x="692" y="992"/>
                    <a:pt x="670" y="988"/>
                  </a:cubicBezTo>
                  <a:cubicBezTo>
                    <a:pt x="523" y="960"/>
                    <a:pt x="417" y="812"/>
                    <a:pt x="445" y="649"/>
                  </a:cubicBezTo>
                  <a:cubicBezTo>
                    <a:pt x="469" y="518"/>
                    <a:pt x="595" y="419"/>
                    <a:pt x="732" y="419"/>
                  </a:cubicBezTo>
                  <a:close/>
                  <a:moveTo>
                    <a:pt x="723" y="0"/>
                  </a:moveTo>
                  <a:cubicBezTo>
                    <a:pt x="394" y="0"/>
                    <a:pt x="98" y="237"/>
                    <a:pt x="36" y="571"/>
                  </a:cubicBezTo>
                  <a:cubicBezTo>
                    <a:pt x="0" y="756"/>
                    <a:pt x="36" y="945"/>
                    <a:pt x="142" y="1101"/>
                  </a:cubicBezTo>
                  <a:cubicBezTo>
                    <a:pt x="247" y="1257"/>
                    <a:pt x="410" y="1368"/>
                    <a:pt x="593" y="1404"/>
                  </a:cubicBezTo>
                  <a:cubicBezTo>
                    <a:pt x="633" y="1412"/>
                    <a:pt x="676" y="1416"/>
                    <a:pt x="718" y="1416"/>
                  </a:cubicBezTo>
                  <a:cubicBezTo>
                    <a:pt x="1014" y="1416"/>
                    <a:pt x="1331" y="1222"/>
                    <a:pt x="1418" y="840"/>
                  </a:cubicBezTo>
                  <a:cubicBezTo>
                    <a:pt x="1516" y="438"/>
                    <a:pt x="1242" y="86"/>
                    <a:pt x="862" y="14"/>
                  </a:cubicBezTo>
                  <a:cubicBezTo>
                    <a:pt x="815" y="5"/>
                    <a:pt x="769" y="0"/>
                    <a:pt x="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5542213" y="2121900"/>
              <a:ext cx="369375" cy="358600"/>
            </a:xfrm>
            <a:custGeom>
              <a:avLst/>
              <a:gdLst/>
              <a:ahLst/>
              <a:cxnLst/>
              <a:rect l="l" t="t" r="r" b="b"/>
              <a:pathLst>
                <a:path w="14775" h="14344" extrusionOk="0">
                  <a:moveTo>
                    <a:pt x="5372" y="0"/>
                  </a:moveTo>
                  <a:cubicBezTo>
                    <a:pt x="4041" y="0"/>
                    <a:pt x="2758" y="539"/>
                    <a:pt x="1806" y="1524"/>
                  </a:cubicBezTo>
                  <a:cubicBezTo>
                    <a:pt x="1666" y="1677"/>
                    <a:pt x="1813" y="1883"/>
                    <a:pt x="1971" y="1883"/>
                  </a:cubicBezTo>
                  <a:cubicBezTo>
                    <a:pt x="2019" y="1883"/>
                    <a:pt x="2067" y="1865"/>
                    <a:pt x="2109" y="1821"/>
                  </a:cubicBezTo>
                  <a:cubicBezTo>
                    <a:pt x="2976" y="916"/>
                    <a:pt x="4153" y="424"/>
                    <a:pt x="5373" y="424"/>
                  </a:cubicBezTo>
                  <a:cubicBezTo>
                    <a:pt x="5663" y="424"/>
                    <a:pt x="5957" y="452"/>
                    <a:pt x="6249" y="509"/>
                  </a:cubicBezTo>
                  <a:cubicBezTo>
                    <a:pt x="8201" y="890"/>
                    <a:pt x="9662" y="2491"/>
                    <a:pt x="9880" y="4444"/>
                  </a:cubicBezTo>
                  <a:cubicBezTo>
                    <a:pt x="9863" y="4443"/>
                    <a:pt x="9846" y="4443"/>
                    <a:pt x="9829" y="4443"/>
                  </a:cubicBezTo>
                  <a:cubicBezTo>
                    <a:pt x="7115" y="4443"/>
                    <a:pt x="4846" y="6732"/>
                    <a:pt x="4874" y="9449"/>
                  </a:cubicBezTo>
                  <a:cubicBezTo>
                    <a:pt x="4754" y="9436"/>
                    <a:pt x="4634" y="9422"/>
                    <a:pt x="4514" y="9394"/>
                  </a:cubicBezTo>
                  <a:cubicBezTo>
                    <a:pt x="2067" y="8921"/>
                    <a:pt x="459" y="6539"/>
                    <a:pt x="940" y="4085"/>
                  </a:cubicBezTo>
                  <a:cubicBezTo>
                    <a:pt x="1038" y="3555"/>
                    <a:pt x="1236" y="3061"/>
                    <a:pt x="1510" y="2604"/>
                  </a:cubicBezTo>
                  <a:cubicBezTo>
                    <a:pt x="1608" y="2441"/>
                    <a:pt x="1463" y="2285"/>
                    <a:pt x="1318" y="2285"/>
                  </a:cubicBezTo>
                  <a:cubicBezTo>
                    <a:pt x="1256" y="2285"/>
                    <a:pt x="1194" y="2314"/>
                    <a:pt x="1151" y="2384"/>
                  </a:cubicBezTo>
                  <a:cubicBezTo>
                    <a:pt x="847" y="2885"/>
                    <a:pt x="635" y="3428"/>
                    <a:pt x="524" y="4007"/>
                  </a:cubicBezTo>
                  <a:cubicBezTo>
                    <a:pt x="1" y="6686"/>
                    <a:pt x="1757" y="9289"/>
                    <a:pt x="4436" y="9810"/>
                  </a:cubicBezTo>
                  <a:cubicBezTo>
                    <a:pt x="4592" y="9839"/>
                    <a:pt x="4747" y="9859"/>
                    <a:pt x="4901" y="9872"/>
                  </a:cubicBezTo>
                  <a:cubicBezTo>
                    <a:pt x="5142" y="12377"/>
                    <a:pt x="7257" y="14344"/>
                    <a:pt x="9824" y="14344"/>
                  </a:cubicBezTo>
                  <a:cubicBezTo>
                    <a:pt x="10493" y="14344"/>
                    <a:pt x="11143" y="14210"/>
                    <a:pt x="11748" y="13956"/>
                  </a:cubicBezTo>
                  <a:cubicBezTo>
                    <a:pt x="11972" y="13862"/>
                    <a:pt x="11867" y="13550"/>
                    <a:pt x="11670" y="13550"/>
                  </a:cubicBezTo>
                  <a:cubicBezTo>
                    <a:pt x="11644" y="13550"/>
                    <a:pt x="11615" y="13556"/>
                    <a:pt x="11586" y="13568"/>
                  </a:cubicBezTo>
                  <a:cubicBezTo>
                    <a:pt x="11029" y="13800"/>
                    <a:pt x="10437" y="13920"/>
                    <a:pt x="9824" y="13920"/>
                  </a:cubicBezTo>
                  <a:cubicBezTo>
                    <a:pt x="7328" y="13920"/>
                    <a:pt x="5297" y="11890"/>
                    <a:pt x="5297" y="9394"/>
                  </a:cubicBezTo>
                  <a:cubicBezTo>
                    <a:pt x="5297" y="6897"/>
                    <a:pt x="7328" y="4867"/>
                    <a:pt x="9824" y="4867"/>
                  </a:cubicBezTo>
                  <a:cubicBezTo>
                    <a:pt x="10268" y="4867"/>
                    <a:pt x="10698" y="4931"/>
                    <a:pt x="11121" y="5058"/>
                  </a:cubicBezTo>
                  <a:cubicBezTo>
                    <a:pt x="10994" y="5488"/>
                    <a:pt x="11136" y="5967"/>
                    <a:pt x="11466" y="6276"/>
                  </a:cubicBezTo>
                  <a:cubicBezTo>
                    <a:pt x="11347" y="6693"/>
                    <a:pt x="11466" y="7145"/>
                    <a:pt x="11777" y="7461"/>
                  </a:cubicBezTo>
                  <a:cubicBezTo>
                    <a:pt x="12012" y="7692"/>
                    <a:pt x="12319" y="7818"/>
                    <a:pt x="12634" y="7818"/>
                  </a:cubicBezTo>
                  <a:cubicBezTo>
                    <a:pt x="12743" y="7818"/>
                    <a:pt x="12853" y="7803"/>
                    <a:pt x="12962" y="7772"/>
                  </a:cubicBezTo>
                  <a:cubicBezTo>
                    <a:pt x="13194" y="8026"/>
                    <a:pt x="13524" y="8164"/>
                    <a:pt x="13860" y="8164"/>
                  </a:cubicBezTo>
                  <a:cubicBezTo>
                    <a:pt x="13962" y="8164"/>
                    <a:pt x="14066" y="8151"/>
                    <a:pt x="14167" y="8124"/>
                  </a:cubicBezTo>
                  <a:cubicBezTo>
                    <a:pt x="14294" y="8534"/>
                    <a:pt x="14351" y="8964"/>
                    <a:pt x="14351" y="9394"/>
                  </a:cubicBezTo>
                  <a:cubicBezTo>
                    <a:pt x="14351" y="10846"/>
                    <a:pt x="13646" y="12221"/>
                    <a:pt x="12461" y="13074"/>
                  </a:cubicBezTo>
                  <a:cubicBezTo>
                    <a:pt x="12283" y="13201"/>
                    <a:pt x="12415" y="13455"/>
                    <a:pt x="12588" y="13455"/>
                  </a:cubicBezTo>
                  <a:cubicBezTo>
                    <a:pt x="12627" y="13455"/>
                    <a:pt x="12668" y="13442"/>
                    <a:pt x="12708" y="13413"/>
                  </a:cubicBezTo>
                  <a:cubicBezTo>
                    <a:pt x="13998" y="12489"/>
                    <a:pt x="14774" y="10988"/>
                    <a:pt x="14774" y="9394"/>
                  </a:cubicBezTo>
                  <a:cubicBezTo>
                    <a:pt x="14774" y="8844"/>
                    <a:pt x="14681" y="8300"/>
                    <a:pt x="14498" y="7779"/>
                  </a:cubicBezTo>
                  <a:cubicBezTo>
                    <a:pt x="14458" y="7687"/>
                    <a:pt x="14394" y="7639"/>
                    <a:pt x="14310" y="7639"/>
                  </a:cubicBezTo>
                  <a:cubicBezTo>
                    <a:pt x="14279" y="7639"/>
                    <a:pt x="14245" y="7646"/>
                    <a:pt x="14209" y="7659"/>
                  </a:cubicBezTo>
                  <a:cubicBezTo>
                    <a:pt x="14098" y="7715"/>
                    <a:pt x="13978" y="7742"/>
                    <a:pt x="13859" y="7742"/>
                  </a:cubicBezTo>
                  <a:cubicBezTo>
                    <a:pt x="13606" y="7742"/>
                    <a:pt x="13355" y="7621"/>
                    <a:pt x="13200" y="7405"/>
                  </a:cubicBezTo>
                  <a:cubicBezTo>
                    <a:pt x="13162" y="7347"/>
                    <a:pt x="13100" y="7315"/>
                    <a:pt x="13034" y="7315"/>
                  </a:cubicBezTo>
                  <a:cubicBezTo>
                    <a:pt x="13005" y="7315"/>
                    <a:pt x="12975" y="7321"/>
                    <a:pt x="12947" y="7334"/>
                  </a:cubicBezTo>
                  <a:cubicBezTo>
                    <a:pt x="12848" y="7376"/>
                    <a:pt x="12743" y="7397"/>
                    <a:pt x="12639" y="7397"/>
                  </a:cubicBezTo>
                  <a:cubicBezTo>
                    <a:pt x="12432" y="7397"/>
                    <a:pt x="12228" y="7316"/>
                    <a:pt x="12073" y="7165"/>
                  </a:cubicBezTo>
                  <a:cubicBezTo>
                    <a:pt x="11840" y="6933"/>
                    <a:pt x="11777" y="6588"/>
                    <a:pt x="11904" y="6285"/>
                  </a:cubicBezTo>
                  <a:cubicBezTo>
                    <a:pt x="11946" y="6200"/>
                    <a:pt x="11911" y="6094"/>
                    <a:pt x="11833" y="6031"/>
                  </a:cubicBezTo>
                  <a:cubicBezTo>
                    <a:pt x="11517" y="5811"/>
                    <a:pt x="11403" y="5368"/>
                    <a:pt x="11579" y="5022"/>
                  </a:cubicBezTo>
                  <a:cubicBezTo>
                    <a:pt x="11628" y="4889"/>
                    <a:pt x="11593" y="4789"/>
                    <a:pt x="11466" y="4726"/>
                  </a:cubicBezTo>
                  <a:cubicBezTo>
                    <a:pt x="11085" y="4593"/>
                    <a:pt x="10704" y="4508"/>
                    <a:pt x="10310" y="4472"/>
                  </a:cubicBezTo>
                  <a:cubicBezTo>
                    <a:pt x="10099" y="2299"/>
                    <a:pt x="8484" y="516"/>
                    <a:pt x="6326" y="93"/>
                  </a:cubicBezTo>
                  <a:cubicBezTo>
                    <a:pt x="6008" y="31"/>
                    <a:pt x="5689" y="0"/>
                    <a:pt x="5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5822513" y="2351450"/>
              <a:ext cx="47600" cy="47600"/>
            </a:xfrm>
            <a:custGeom>
              <a:avLst/>
              <a:gdLst/>
              <a:ahLst/>
              <a:cxnLst/>
              <a:rect l="l" t="t" r="r" b="b"/>
              <a:pathLst>
                <a:path w="1904" h="1904" extrusionOk="0">
                  <a:moveTo>
                    <a:pt x="953" y="423"/>
                  </a:moveTo>
                  <a:cubicBezTo>
                    <a:pt x="1242" y="423"/>
                    <a:pt x="1481" y="663"/>
                    <a:pt x="1481" y="953"/>
                  </a:cubicBezTo>
                  <a:cubicBezTo>
                    <a:pt x="1481" y="1249"/>
                    <a:pt x="1242" y="1488"/>
                    <a:pt x="953" y="1488"/>
                  </a:cubicBezTo>
                  <a:cubicBezTo>
                    <a:pt x="657" y="1488"/>
                    <a:pt x="416" y="1249"/>
                    <a:pt x="416" y="953"/>
                  </a:cubicBezTo>
                  <a:cubicBezTo>
                    <a:pt x="416" y="663"/>
                    <a:pt x="657" y="423"/>
                    <a:pt x="953" y="423"/>
                  </a:cubicBezTo>
                  <a:close/>
                  <a:moveTo>
                    <a:pt x="953" y="0"/>
                  </a:moveTo>
                  <a:cubicBezTo>
                    <a:pt x="423" y="0"/>
                    <a:pt x="0" y="430"/>
                    <a:pt x="0" y="953"/>
                  </a:cubicBezTo>
                  <a:cubicBezTo>
                    <a:pt x="0" y="1481"/>
                    <a:pt x="423" y="1904"/>
                    <a:pt x="953" y="1904"/>
                  </a:cubicBezTo>
                  <a:cubicBezTo>
                    <a:pt x="1474" y="1904"/>
                    <a:pt x="1904" y="1481"/>
                    <a:pt x="1904" y="953"/>
                  </a:cubicBezTo>
                  <a:cubicBezTo>
                    <a:pt x="1904" y="430"/>
                    <a:pt x="1474"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5727313" y="2394975"/>
              <a:ext cx="35300" cy="35300"/>
            </a:xfrm>
            <a:custGeom>
              <a:avLst/>
              <a:gdLst/>
              <a:ahLst/>
              <a:cxnLst/>
              <a:rect l="l" t="t" r="r" b="b"/>
              <a:pathLst>
                <a:path w="1412" h="1412" extrusionOk="0">
                  <a:moveTo>
                    <a:pt x="706" y="423"/>
                  </a:moveTo>
                  <a:cubicBezTo>
                    <a:pt x="862" y="423"/>
                    <a:pt x="989" y="550"/>
                    <a:pt x="989" y="706"/>
                  </a:cubicBezTo>
                  <a:cubicBezTo>
                    <a:pt x="989" y="869"/>
                    <a:pt x="862" y="995"/>
                    <a:pt x="706" y="995"/>
                  </a:cubicBezTo>
                  <a:cubicBezTo>
                    <a:pt x="544" y="995"/>
                    <a:pt x="417" y="869"/>
                    <a:pt x="417" y="706"/>
                  </a:cubicBezTo>
                  <a:cubicBezTo>
                    <a:pt x="417" y="550"/>
                    <a:pt x="544" y="423"/>
                    <a:pt x="706" y="423"/>
                  </a:cubicBezTo>
                  <a:close/>
                  <a:moveTo>
                    <a:pt x="706" y="0"/>
                  </a:moveTo>
                  <a:cubicBezTo>
                    <a:pt x="312" y="0"/>
                    <a:pt x="0" y="319"/>
                    <a:pt x="0" y="706"/>
                  </a:cubicBezTo>
                  <a:cubicBezTo>
                    <a:pt x="0" y="1094"/>
                    <a:pt x="312" y="1412"/>
                    <a:pt x="706" y="1412"/>
                  </a:cubicBezTo>
                  <a:cubicBezTo>
                    <a:pt x="1094" y="1412"/>
                    <a:pt x="1412" y="1094"/>
                    <a:pt x="1412" y="706"/>
                  </a:cubicBezTo>
                  <a:cubicBezTo>
                    <a:pt x="1412" y="319"/>
                    <a:pt x="109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5761863" y="2277750"/>
              <a:ext cx="35275" cy="35475"/>
            </a:xfrm>
            <a:custGeom>
              <a:avLst/>
              <a:gdLst/>
              <a:ahLst/>
              <a:cxnLst/>
              <a:rect l="l" t="t" r="r" b="b"/>
              <a:pathLst>
                <a:path w="1411" h="1419" extrusionOk="0">
                  <a:moveTo>
                    <a:pt x="707" y="423"/>
                  </a:moveTo>
                  <a:cubicBezTo>
                    <a:pt x="861" y="423"/>
                    <a:pt x="996" y="550"/>
                    <a:pt x="996" y="713"/>
                  </a:cubicBezTo>
                  <a:cubicBezTo>
                    <a:pt x="996" y="868"/>
                    <a:pt x="861" y="995"/>
                    <a:pt x="707" y="995"/>
                  </a:cubicBezTo>
                  <a:cubicBezTo>
                    <a:pt x="551" y="995"/>
                    <a:pt x="417" y="868"/>
                    <a:pt x="417" y="713"/>
                  </a:cubicBezTo>
                  <a:cubicBezTo>
                    <a:pt x="417" y="550"/>
                    <a:pt x="551" y="423"/>
                    <a:pt x="707" y="423"/>
                  </a:cubicBezTo>
                  <a:close/>
                  <a:moveTo>
                    <a:pt x="707" y="0"/>
                  </a:moveTo>
                  <a:cubicBezTo>
                    <a:pt x="319" y="0"/>
                    <a:pt x="1" y="318"/>
                    <a:pt x="1" y="713"/>
                  </a:cubicBezTo>
                  <a:cubicBezTo>
                    <a:pt x="1" y="1100"/>
                    <a:pt x="319" y="1418"/>
                    <a:pt x="707" y="1418"/>
                  </a:cubicBezTo>
                  <a:cubicBezTo>
                    <a:pt x="1094" y="1418"/>
                    <a:pt x="1411" y="1100"/>
                    <a:pt x="1411" y="713"/>
                  </a:cubicBezTo>
                  <a:cubicBezTo>
                    <a:pt x="1411" y="318"/>
                    <a:pt x="1094"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701238" y="2324275"/>
              <a:ext cx="47625" cy="47625"/>
            </a:xfrm>
            <a:custGeom>
              <a:avLst/>
              <a:gdLst/>
              <a:ahLst/>
              <a:cxnLst/>
              <a:rect l="l" t="t" r="r" b="b"/>
              <a:pathLst>
                <a:path w="1905" h="1905" extrusionOk="0">
                  <a:moveTo>
                    <a:pt x="952" y="417"/>
                  </a:moveTo>
                  <a:cubicBezTo>
                    <a:pt x="1248" y="417"/>
                    <a:pt x="1488" y="657"/>
                    <a:pt x="1488" y="953"/>
                  </a:cubicBezTo>
                  <a:cubicBezTo>
                    <a:pt x="1488" y="1243"/>
                    <a:pt x="1248" y="1481"/>
                    <a:pt x="952" y="1481"/>
                  </a:cubicBezTo>
                  <a:cubicBezTo>
                    <a:pt x="656" y="1481"/>
                    <a:pt x="424" y="1243"/>
                    <a:pt x="424" y="953"/>
                  </a:cubicBezTo>
                  <a:cubicBezTo>
                    <a:pt x="424" y="657"/>
                    <a:pt x="656" y="417"/>
                    <a:pt x="952" y="417"/>
                  </a:cubicBezTo>
                  <a:close/>
                  <a:moveTo>
                    <a:pt x="952" y="1"/>
                  </a:moveTo>
                  <a:cubicBezTo>
                    <a:pt x="431" y="1"/>
                    <a:pt x="1" y="424"/>
                    <a:pt x="1" y="953"/>
                  </a:cubicBezTo>
                  <a:cubicBezTo>
                    <a:pt x="1" y="1475"/>
                    <a:pt x="431" y="1904"/>
                    <a:pt x="952" y="1904"/>
                  </a:cubicBezTo>
                  <a:cubicBezTo>
                    <a:pt x="1482" y="1904"/>
                    <a:pt x="1905" y="1475"/>
                    <a:pt x="1905" y="953"/>
                  </a:cubicBezTo>
                  <a:cubicBezTo>
                    <a:pt x="1905" y="424"/>
                    <a:pt x="1482" y="1"/>
                    <a:pt x="9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40"/>
          <p:cNvSpPr/>
          <p:nvPr/>
        </p:nvSpPr>
        <p:spPr>
          <a:xfrm>
            <a:off x="5444525" y="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Story pin image">
            <a:extLst>
              <a:ext uri="{FF2B5EF4-FFF2-40B4-BE49-F238E27FC236}">
                <a16:creationId xmlns:a16="http://schemas.microsoft.com/office/drawing/2014/main" id="{B12D0456-FEC6-B31F-25B5-2792AB46F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188" y="0"/>
            <a:ext cx="3308812" cy="49113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B176D6F3-3AC2-E080-E768-C56A27479D0F}"/>
            </a:ext>
          </a:extLst>
        </p:cNvPr>
        <p:cNvGrpSpPr/>
        <p:nvPr/>
      </p:nvGrpSpPr>
      <p:grpSpPr>
        <a:xfrm>
          <a:off x="0" y="0"/>
          <a:ext cx="0" cy="0"/>
          <a:chOff x="0" y="0"/>
          <a:chExt cx="0" cy="0"/>
        </a:xfrm>
      </p:grpSpPr>
      <p:sp>
        <p:nvSpPr>
          <p:cNvPr id="3" name="Google Shape;342;p40">
            <a:extLst>
              <a:ext uri="{FF2B5EF4-FFF2-40B4-BE49-F238E27FC236}">
                <a16:creationId xmlns:a16="http://schemas.microsoft.com/office/drawing/2014/main" id="{3B71515D-773D-32A6-AA30-1E06E248B539}"/>
              </a:ext>
            </a:extLst>
          </p:cNvPr>
          <p:cNvSpPr txBox="1">
            <a:spLocks noGrp="1"/>
          </p:cNvSpPr>
          <p:nvPr>
            <p:ph type="subTitle" idx="1"/>
          </p:nvPr>
        </p:nvSpPr>
        <p:spPr>
          <a:xfrm>
            <a:off x="0" y="572701"/>
            <a:ext cx="9144000" cy="4357439"/>
          </a:xfrm>
          <a:prstGeom prst="rect">
            <a:avLst/>
          </a:prstGeom>
        </p:spPr>
        <p:txBody>
          <a:bodyPr spcFirstLastPara="1" wrap="square" lIns="91425" tIns="91425" rIns="91425" bIns="91425" anchor="t" anchorCtr="0">
            <a:noAutofit/>
          </a:bodyPr>
          <a:lstStyle/>
          <a:p>
            <a:pPr rtl="1"/>
            <a:r>
              <a:rPr lang="ar-SA" b="1" dirty="0"/>
              <a:t> </a:t>
            </a:r>
            <a:r>
              <a:rPr lang="en-US" b="1" dirty="0"/>
              <a:t>Initial Assumption:</a:t>
            </a:r>
            <a:endParaRPr lang="en-US" sz="1300" b="1" dirty="0"/>
          </a:p>
          <a:p>
            <a:pPr marL="0" marR="0" indent="0">
              <a:lnSpc>
                <a:spcPct val="107000"/>
              </a:lnSpc>
              <a:spcAft>
                <a:spcPts val="800"/>
              </a:spcAft>
              <a:buNone/>
            </a:pPr>
            <a:r>
              <a:rPr lang="en-US" sz="1400"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The customer has successfully logged into his account on the online jewelry shop's website. The customer browses the shop, selects items, and adds them to the shopping cart with the intention of purchasing them.</a:t>
            </a:r>
            <a:endParaRPr lang="en-US" sz="14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39700" indent="0">
              <a:buNone/>
            </a:pPr>
            <a:r>
              <a:rPr lang="en-US" b="1" dirty="0"/>
              <a:t>Normal:</a:t>
            </a:r>
            <a:endParaRPr lang="en-US" sz="1300" b="1" dirty="0"/>
          </a:p>
          <a:p>
            <a:r>
              <a:rPr lang="en-US" dirty="0">
                <a:effectLst/>
                <a:latin typeface="Times New Roman" panose="02020603050405020304" pitchFamily="18" charset="0"/>
                <a:ea typeface="Times New Roman" panose="02020603050405020304" pitchFamily="18" charset="0"/>
              </a:rPr>
              <a:t>The customer login to his account</a:t>
            </a:r>
            <a:endParaRPr lang="en-US" dirty="0">
              <a:effectLst/>
              <a:latin typeface="Arial" panose="020B0604020202020204" pitchFamily="34" charset="0"/>
              <a:ea typeface="Arial" panose="020B0604020202020204" pitchFamily="34" charset="0"/>
            </a:endParaRPr>
          </a:p>
          <a:p>
            <a:pPr marL="228600" marR="0">
              <a:lnSpc>
                <a:spcPct val="115000"/>
              </a:lnSpc>
              <a:spcBef>
                <a:spcPts val="1200"/>
              </a:spcBef>
            </a:pPr>
            <a:r>
              <a:rPr lang="en-US" dirty="0">
                <a:effectLst/>
                <a:latin typeface="Times New Roman" panose="02020603050405020304" pitchFamily="18" charset="0"/>
                <a:ea typeface="Times New Roman" panose="02020603050405020304" pitchFamily="18" charset="0"/>
              </a:rPr>
              <a:t>The customer select specific item to buy .</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The customer clicks on the "Add to Cart" button for the selected item.</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 The system confirms the product availability and updates the shopping cart with:</a:t>
            </a:r>
            <a:endParaRPr lang="en-US" dirty="0">
              <a:effectLst/>
              <a:latin typeface="Arial" panose="020B0604020202020204" pitchFamily="34" charset="0"/>
              <a:ea typeface="Arial" panose="020B0604020202020204" pitchFamily="34" charset="0"/>
            </a:endParaRPr>
          </a:p>
          <a:p>
            <a:pPr marL="457200" marR="0" indent="457200">
              <a:lnSpc>
                <a:spcPct val="115000"/>
              </a:lnSpc>
            </a:pPr>
            <a:r>
              <a:rPr lang="en-US" dirty="0">
                <a:effectLst/>
                <a:latin typeface="Times New Roman" panose="02020603050405020304" pitchFamily="18" charset="0"/>
                <a:ea typeface="Times New Roman" panose="02020603050405020304" pitchFamily="18" charset="0"/>
              </a:rPr>
              <a:t>-Product details (image, ID, price, rating, and quantity).</a:t>
            </a:r>
            <a:endParaRPr lang="en-US" dirty="0">
              <a:effectLst/>
              <a:latin typeface="Arial" panose="020B0604020202020204" pitchFamily="34" charset="0"/>
              <a:ea typeface="Arial" panose="020B0604020202020204" pitchFamily="34" charset="0"/>
            </a:endParaRPr>
          </a:p>
          <a:p>
            <a:pPr marL="457200" marR="0" indent="457200">
              <a:lnSpc>
                <a:spcPct val="115000"/>
              </a:lnSpc>
            </a:pPr>
            <a:r>
              <a:rPr lang="en-US" dirty="0">
                <a:effectLst/>
                <a:latin typeface="Times New Roman" panose="02020603050405020304" pitchFamily="18" charset="0"/>
                <a:ea typeface="Times New Roman" panose="02020603050405020304" pitchFamily="18" charset="0"/>
              </a:rPr>
              <a:t>-The total cost of all items in the cart.</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 The customer navigates to the shopping cart section using shopping cart “</a:t>
            </a:r>
            <a:r>
              <a:rPr lang="en-US" dirty="0" err="1">
                <a:effectLst/>
                <a:latin typeface="Times New Roman" panose="02020603050405020304" pitchFamily="18" charset="0"/>
                <a:ea typeface="Times New Roman" panose="02020603050405020304" pitchFamily="18" charset="0"/>
              </a:rPr>
              <a:t>icon”and</a:t>
            </a:r>
            <a:r>
              <a:rPr lang="en-US" dirty="0">
                <a:effectLst/>
                <a:latin typeface="Times New Roman" panose="02020603050405020304" pitchFamily="18" charset="0"/>
                <a:ea typeface="Times New Roman" panose="02020603050405020304" pitchFamily="18" charset="0"/>
              </a:rPr>
              <a:t> reviews the item displayed in the cart.</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The item details, including the image, ID, price, rating, and quantity, are clearly displayed.</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The total price of all items in the cart is shown at the bottom of the screen, and the total cost remains visible even when scroll down the page.</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 The customer confirms the item quantity and price.</a:t>
            </a:r>
            <a:endParaRPr lang="en-US" dirty="0">
              <a:effectLst/>
              <a:latin typeface="Arial" panose="020B0604020202020204" pitchFamily="34" charset="0"/>
              <a:ea typeface="Arial" panose="020B0604020202020204" pitchFamily="34" charset="0"/>
            </a:endParaRPr>
          </a:p>
          <a:p>
            <a:pPr marL="228600" marR="0">
              <a:lnSpc>
                <a:spcPct val="115000"/>
              </a:lnSpc>
            </a:pPr>
            <a:r>
              <a:rPr lang="en-US" dirty="0">
                <a:effectLst/>
                <a:latin typeface="Times New Roman" panose="02020603050405020304" pitchFamily="18" charset="0"/>
                <a:ea typeface="Times New Roman" panose="02020603050405020304" pitchFamily="18" charset="0"/>
              </a:rPr>
              <a:t> The customer decides to purchase the item</a:t>
            </a:r>
            <a:r>
              <a:rPr lang="en-US" sz="1600" dirty="0">
                <a:effectLst/>
                <a:latin typeface="Times New Roman" panose="02020603050405020304" pitchFamily="18" charset="0"/>
                <a:ea typeface="Times New Roman" panose="02020603050405020304" pitchFamily="18" charset="0"/>
              </a:rPr>
              <a:t>.</a:t>
            </a:r>
            <a:r>
              <a:rPr lang="en-US" sz="1200" u="none" strike="noStrike" kern="1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a:t>
            </a:r>
            <a:endParaRPr lang="en-US" sz="1200" u="none" strike="noStrike"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39700" indent="0">
              <a:buNone/>
            </a:pPr>
            <a:r>
              <a:rPr lang="en-US" dirty="0"/>
              <a:t> </a:t>
            </a:r>
            <a:endParaRPr lang="en-US" sz="1200" dirty="0"/>
          </a:p>
        </p:txBody>
      </p:sp>
      <p:sp>
        <p:nvSpPr>
          <p:cNvPr id="341" name="Google Shape;341;p40">
            <a:extLst>
              <a:ext uri="{FF2B5EF4-FFF2-40B4-BE49-F238E27FC236}">
                <a16:creationId xmlns:a16="http://schemas.microsoft.com/office/drawing/2014/main" id="{78F98605-0CDB-19E9-C1E2-ECB47B976000}"/>
              </a:ext>
            </a:extLst>
          </p:cNvPr>
          <p:cNvSpPr txBox="1">
            <a:spLocks noGrp="1"/>
          </p:cNvSpPr>
          <p:nvPr>
            <p:ph type="title"/>
          </p:nvPr>
        </p:nvSpPr>
        <p:spPr>
          <a:xfrm>
            <a:off x="405271" y="0"/>
            <a:ext cx="8799689" cy="4394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Scenario:  </a:t>
            </a:r>
            <a:r>
              <a:rPr lang="en-US" sz="3600" b="1" dirty="0">
                <a:solidFill>
                  <a:schemeClr val="tx2"/>
                </a:solidFill>
                <a:effectLst/>
                <a:latin typeface="Times New Roman" panose="02020603050405020304" pitchFamily="18" charset="0"/>
                <a:ea typeface="Calibri" panose="020F0502020204030204" pitchFamily="34" charset="0"/>
              </a:rPr>
              <a:t>Adding items to the shopping cart</a:t>
            </a:r>
            <a:endParaRPr sz="3200" dirty="0">
              <a:solidFill>
                <a:schemeClr val="tx2"/>
              </a:solidFill>
            </a:endParaRPr>
          </a:p>
        </p:txBody>
      </p:sp>
      <p:sp>
        <p:nvSpPr>
          <p:cNvPr id="345" name="Google Shape;345;p40">
            <a:extLst>
              <a:ext uri="{FF2B5EF4-FFF2-40B4-BE49-F238E27FC236}">
                <a16:creationId xmlns:a16="http://schemas.microsoft.com/office/drawing/2014/main" id="{C8B99DE8-1830-6003-132F-D20C7EFFACEA}"/>
              </a:ext>
            </a:extLst>
          </p:cNvPr>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78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8DE5DE1E-2C60-7610-5CE3-D775F0FC497E}"/>
            </a:ext>
          </a:extLst>
        </p:cNvPr>
        <p:cNvGrpSpPr/>
        <p:nvPr/>
      </p:nvGrpSpPr>
      <p:grpSpPr>
        <a:xfrm>
          <a:off x="0" y="0"/>
          <a:ext cx="0" cy="0"/>
          <a:chOff x="0" y="0"/>
          <a:chExt cx="0" cy="0"/>
        </a:xfrm>
      </p:grpSpPr>
      <p:sp>
        <p:nvSpPr>
          <p:cNvPr id="3" name="Google Shape;342;p40">
            <a:extLst>
              <a:ext uri="{FF2B5EF4-FFF2-40B4-BE49-F238E27FC236}">
                <a16:creationId xmlns:a16="http://schemas.microsoft.com/office/drawing/2014/main" id="{EDAA4806-FD2D-5A0B-1ADB-0423C48CD252}"/>
              </a:ext>
            </a:extLst>
          </p:cNvPr>
          <p:cNvSpPr txBox="1">
            <a:spLocks noGrp="1"/>
          </p:cNvSpPr>
          <p:nvPr>
            <p:ph type="subTitle" idx="1"/>
          </p:nvPr>
        </p:nvSpPr>
        <p:spPr>
          <a:xfrm>
            <a:off x="0" y="572701"/>
            <a:ext cx="9144000" cy="4439566"/>
          </a:xfrm>
          <a:prstGeom prst="rect">
            <a:avLst/>
          </a:prstGeom>
        </p:spPr>
        <p:txBody>
          <a:bodyPr spcFirstLastPara="1" wrap="square" lIns="91425" tIns="91425" rIns="91425" bIns="91425" anchor="t" anchorCtr="0">
            <a:noAutofit/>
          </a:bodyPr>
          <a:lstStyle/>
          <a:p>
            <a:pPr rtl="1"/>
            <a:r>
              <a:rPr lang="ar-SA" b="1" dirty="0"/>
              <a:t> </a:t>
            </a:r>
            <a:r>
              <a:rPr lang="en-US" b="1" dirty="0"/>
              <a:t>What Can Go Wrong?</a:t>
            </a:r>
          </a:p>
          <a:p>
            <a:pPr marL="139700" indent="0">
              <a:buNone/>
            </a:pPr>
            <a:r>
              <a:rPr lang="en-US" dirty="0"/>
              <a:t> </a:t>
            </a:r>
            <a:endParaRPr lang="ar-SA" dirty="0"/>
          </a:p>
          <a:p>
            <a:pPr marL="139700" indent="0">
              <a:buNone/>
            </a:pPr>
            <a:r>
              <a:rPr lang="en-US" sz="1400" b="1" kern="100" dirty="0">
                <a:effectLst/>
                <a:latin typeface="Times New Roman" panose="02020603050405020304" pitchFamily="18" charset="0"/>
                <a:ea typeface="Calibri" panose="020F0502020204030204" pitchFamily="34" charset="0"/>
                <a:cs typeface="Arial" panose="020B0604020202020204" pitchFamily="34" charset="0"/>
              </a:rPr>
              <a:t>Adding the Same Item Twice</a:t>
            </a:r>
            <a:endParaRPr lang="ar-SA" sz="1400" b="1" kern="100" dirty="0">
              <a:effectLst/>
              <a:latin typeface="Times New Roman" panose="02020603050405020304" pitchFamily="18" charset="0"/>
              <a:ea typeface="Calibri" panose="020F0502020204030204" pitchFamily="34" charset="0"/>
              <a:cs typeface="Arial" panose="020B0604020202020204" pitchFamily="34" charset="0"/>
            </a:endParaRPr>
          </a:p>
          <a:p>
            <a:pPr marL="139700" indent="0">
              <a:buNone/>
            </a:pPr>
            <a:endParaRPr lang="en-US" sz="1400" b="1"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1200"/>
              </a:spcBef>
              <a:spcAft>
                <a:spcPts val="200"/>
              </a:spcAft>
            </a:pPr>
            <a:r>
              <a:rPr lang="en-US" sz="1400" b="1" kern="100" dirty="0">
                <a:effectLst/>
                <a:latin typeface="Times New Roman" panose="02020603050405020304" pitchFamily="18" charset="0"/>
                <a:ea typeface="Calibri" panose="020F0502020204030204" pitchFamily="34" charset="0"/>
                <a:cs typeface="Arial" panose="020B0604020202020204" pitchFamily="34" charset="0"/>
              </a:rPr>
              <a:t>Alternative</a:t>
            </a:r>
            <a:r>
              <a:rPr lang="ar-SA" sz="1400" b="1" kern="100" dirty="0">
                <a:effectLst/>
                <a:latin typeface="Times New Roman" panose="02020603050405020304" pitchFamily="18" charset="0"/>
                <a:ea typeface="Calibri" panose="020F0502020204030204" pitchFamily="34" charset="0"/>
                <a:cs typeface="Arial" panose="020B0604020202020204" pitchFamily="34" charset="0"/>
              </a:rPr>
              <a:t>: </a:t>
            </a:r>
            <a:r>
              <a:rPr lang="en-US" dirty="0">
                <a:solidFill>
                  <a:srgbClr val="000000"/>
                </a:solidFill>
                <a:effectLst/>
                <a:latin typeface="Times New Roman" panose="02020603050405020304" pitchFamily="18" charset="0"/>
                <a:ea typeface="Times New Roman" panose="02020603050405020304" pitchFamily="18" charset="0"/>
              </a:rPr>
              <a:t>The customer browsed the shopping cart and decided to add the same product again. The customer clicks on the “+” button appearing next to the item to increase the quantity of the item, </a:t>
            </a: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instead of browsing for the product again and adding it.</a:t>
            </a:r>
            <a:r>
              <a:rPr lang="en-US" dirty="0">
                <a:solidFill>
                  <a:srgbClr val="000000"/>
                </a:solidFill>
                <a:effectLst/>
                <a:latin typeface="Times New Roman" panose="02020603050405020304" pitchFamily="18" charset="0"/>
                <a:ea typeface="Times New Roman" panose="02020603050405020304" pitchFamily="18" charset="0"/>
              </a:rPr>
              <a:t>  The system then successfully updates the quantity and recalculates the total price accordingly.</a:t>
            </a:r>
            <a:endParaRPr lang="en-US" dirty="0">
              <a:solidFill>
                <a:srgbClr val="666666"/>
              </a:solidFill>
              <a:effectLst/>
              <a:latin typeface="Arial" panose="020B0604020202020204" pitchFamily="34" charset="0"/>
              <a:ea typeface="Arial" panose="020B0604020202020204" pitchFamily="34" charset="0"/>
            </a:endParaRPr>
          </a:p>
          <a:p>
            <a:pPr marL="0" marR="0" indent="0">
              <a:lnSpc>
                <a:spcPct val="107000"/>
              </a:lnSpc>
              <a:spcAft>
                <a:spcPts val="800"/>
              </a:spcAft>
              <a:buNone/>
            </a:pPr>
            <a:endParaRPr lang="ar-SA" kern="100" dirty="0">
              <a:latin typeface="Times New Roman" panose="02020603050405020304" pitchFamily="18" charset="0"/>
              <a:ea typeface="Calibri" panose="020F0502020204030204" pitchFamily="34" charset="0"/>
              <a:cs typeface="Arial" panose="020B0604020202020204" pitchFamily="34" charset="0"/>
            </a:endParaRPr>
          </a:p>
          <a:p>
            <a:pPr marL="0" indent="0">
              <a:lnSpc>
                <a:spcPct val="107000"/>
              </a:lnSpc>
              <a:spcAft>
                <a:spcPts val="800"/>
              </a:spcAft>
              <a:buNone/>
            </a:pPr>
            <a:r>
              <a:rPr lang="ar-SA" sz="1400" b="1" kern="100" dirty="0">
                <a:effectLst/>
                <a:latin typeface="Times New Roman" panose="02020603050405020304" pitchFamily="18" charset="0"/>
                <a:ea typeface="Calibri" panose="020F0502020204030204" pitchFamily="34" charset="0"/>
                <a:cs typeface="Arial" panose="020B0604020202020204" pitchFamily="34" charset="0"/>
              </a:rPr>
              <a:t> </a:t>
            </a:r>
            <a:r>
              <a:rPr lang="en-US" b="1" i="0" dirty="0">
                <a:solidFill>
                  <a:srgbClr val="080809"/>
                </a:solidFill>
                <a:effectLst/>
                <a:latin typeface="Placeholder Font"/>
              </a:rPr>
              <a:t>. System Fails to Update Cart</a:t>
            </a:r>
            <a:endParaRPr lang="en-US" sz="1400" b="1"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US" b="1" kern="100" dirty="0" err="1">
                <a:latin typeface="Times New Roman" panose="02020603050405020304" pitchFamily="18" charset="0"/>
                <a:ea typeface="Calibri" panose="020F0502020204030204" pitchFamily="34" charset="0"/>
                <a:cs typeface="Arial" panose="020B0604020202020204" pitchFamily="34" charset="0"/>
              </a:rPr>
              <a:t>Error:</a:t>
            </a:r>
            <a:r>
              <a:rPr lang="en-US" b="0" i="0" dirty="0" err="1">
                <a:solidFill>
                  <a:srgbClr val="080809"/>
                </a:solidFill>
                <a:effectLst/>
                <a:latin typeface="Placeholder Font"/>
              </a:rPr>
              <a:t>The</a:t>
            </a:r>
            <a:r>
              <a:rPr lang="en-US" b="0" i="0" dirty="0">
                <a:solidFill>
                  <a:srgbClr val="080809"/>
                </a:solidFill>
                <a:effectLst/>
                <a:latin typeface="Placeholder Font"/>
              </a:rPr>
              <a:t> customer clicks on the "Add to Cart" button for a specific item. The customer navigates to the cart but does not find the item displayed. The system fails to retrieval the item from the database and add it to the cart. The customer cannot proceed with the </a:t>
            </a:r>
            <a:r>
              <a:rPr lang="en-US" b="0" i="0" dirty="0" err="1">
                <a:solidFill>
                  <a:srgbClr val="080809"/>
                </a:solidFill>
                <a:effectLst/>
                <a:latin typeface="Placeholder Font"/>
              </a:rPr>
              <a:t>purchase.The</a:t>
            </a:r>
            <a:r>
              <a:rPr lang="en-US" b="0" i="0" dirty="0">
                <a:solidFill>
                  <a:srgbClr val="080809"/>
                </a:solidFill>
                <a:effectLst/>
                <a:latin typeface="Placeholder Font"/>
              </a:rPr>
              <a:t> system should notify the customer about the error and offer options to retry the </a:t>
            </a:r>
            <a:r>
              <a:rPr lang="en-US" b="0" i="0" dirty="0" err="1">
                <a:solidFill>
                  <a:srgbClr val="080809"/>
                </a:solidFill>
                <a:effectLst/>
                <a:latin typeface="Placeholder Font"/>
              </a:rPr>
              <a:t>action.The</a:t>
            </a:r>
            <a:r>
              <a:rPr lang="en-US" b="0" i="0" dirty="0">
                <a:solidFill>
                  <a:srgbClr val="080809"/>
                </a:solidFill>
                <a:effectLst/>
                <a:latin typeface="Placeholder Font"/>
              </a:rPr>
              <a:t> system logs the issue for technical support to resolve, and the customer can contact customer support via life chat to solve the issue.</a:t>
            </a:r>
            <a:endParaRPr lang="ar-SA" kern="100" dirty="0">
              <a:latin typeface="Times New Roman" panose="02020603050405020304" pitchFamily="18" charset="0"/>
              <a:ea typeface="Calibri" panose="020F0502020204030204" pitchFamily="34" charset="0"/>
              <a:cs typeface="Arial" panose="020B0604020202020204" pitchFamily="34" charset="0"/>
            </a:endParaRPr>
          </a:p>
          <a:p>
            <a:pPr marL="0" marR="0" indent="0">
              <a:lnSpc>
                <a:spcPct val="107000"/>
              </a:lnSpc>
              <a:spcAft>
                <a:spcPts val="800"/>
              </a:spcAft>
              <a:buNone/>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139700" indent="0">
              <a:buNone/>
            </a:pPr>
            <a:br>
              <a:rPr lang="en-US" dirty="0"/>
            </a:br>
            <a:endParaRPr dirty="0">
              <a:latin typeface="Bahnschrift Light" panose="020B0502040204020203" pitchFamily="34" charset="0"/>
            </a:endParaRPr>
          </a:p>
        </p:txBody>
      </p:sp>
      <p:sp>
        <p:nvSpPr>
          <p:cNvPr id="341" name="Google Shape;341;p40">
            <a:extLst>
              <a:ext uri="{FF2B5EF4-FFF2-40B4-BE49-F238E27FC236}">
                <a16:creationId xmlns:a16="http://schemas.microsoft.com/office/drawing/2014/main" id="{43625027-DEE7-C1F1-7B25-5A42FF009FB0}"/>
              </a:ext>
            </a:extLst>
          </p:cNvPr>
          <p:cNvSpPr txBox="1">
            <a:spLocks noGrp="1"/>
          </p:cNvSpPr>
          <p:nvPr>
            <p:ph type="title"/>
          </p:nvPr>
        </p:nvSpPr>
        <p:spPr>
          <a:xfrm>
            <a:off x="1361438" y="0"/>
            <a:ext cx="661980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dirty="0"/>
              <a:t>Scenario</a:t>
            </a:r>
            <a:endParaRPr sz="4100" dirty="0">
              <a:solidFill>
                <a:schemeClr val="dk1"/>
              </a:solidFill>
            </a:endParaRPr>
          </a:p>
        </p:txBody>
      </p:sp>
      <p:sp>
        <p:nvSpPr>
          <p:cNvPr id="345" name="Google Shape;345;p40">
            <a:extLst>
              <a:ext uri="{FF2B5EF4-FFF2-40B4-BE49-F238E27FC236}">
                <a16:creationId xmlns:a16="http://schemas.microsoft.com/office/drawing/2014/main" id="{0299B538-4C4B-772B-E5C2-911E018C3521}"/>
              </a:ext>
            </a:extLst>
          </p:cNvPr>
          <p:cNvSpPr/>
          <p:nvPr/>
        </p:nvSpPr>
        <p:spPr>
          <a:xfrm>
            <a:off x="5540438" y="2277291"/>
            <a:ext cx="589500" cy="588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6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4" name="Google Shape;394;p43"/>
          <p:cNvSpPr txBox="1">
            <a:spLocks noGrp="1"/>
          </p:cNvSpPr>
          <p:nvPr>
            <p:ph type="subTitle" idx="1"/>
          </p:nvPr>
        </p:nvSpPr>
        <p:spPr>
          <a:xfrm>
            <a:off x="273188" y="1130276"/>
            <a:ext cx="7222260" cy="7633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 Modelling</a:t>
            </a:r>
            <a:endParaRPr dirty="0"/>
          </a:p>
        </p:txBody>
      </p:sp>
      <p:sp>
        <p:nvSpPr>
          <p:cNvPr id="397" name="Google Shape;397;p43"/>
          <p:cNvSpPr/>
          <p:nvPr/>
        </p:nvSpPr>
        <p:spPr>
          <a:xfrm>
            <a:off x="0" y="2438400"/>
            <a:ext cx="9144000" cy="270405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3"/>
          <p:cNvSpPr/>
          <p:nvPr/>
        </p:nvSpPr>
        <p:spPr>
          <a:xfrm>
            <a:off x="0" y="0"/>
            <a:ext cx="384000" cy="38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43"/>
          <p:cNvGrpSpPr/>
          <p:nvPr/>
        </p:nvGrpSpPr>
        <p:grpSpPr>
          <a:xfrm>
            <a:off x="4241858" y="3527870"/>
            <a:ext cx="660280" cy="659958"/>
            <a:chOff x="7040788" y="3224025"/>
            <a:chExt cx="358575" cy="358400"/>
          </a:xfrm>
        </p:grpSpPr>
        <p:sp>
          <p:nvSpPr>
            <p:cNvPr id="402" name="Google Shape;402;p43"/>
            <p:cNvSpPr/>
            <p:nvPr/>
          </p:nvSpPr>
          <p:spPr>
            <a:xfrm>
              <a:off x="7066713" y="3446700"/>
              <a:ext cx="184225" cy="109125"/>
            </a:xfrm>
            <a:custGeom>
              <a:avLst/>
              <a:gdLst/>
              <a:ahLst/>
              <a:cxnLst/>
              <a:rect l="l" t="t" r="r" b="b"/>
              <a:pathLst>
                <a:path w="7369" h="4365" extrusionOk="0">
                  <a:moveTo>
                    <a:pt x="6946" y="415"/>
                  </a:moveTo>
                  <a:lnTo>
                    <a:pt x="6946" y="3948"/>
                  </a:lnTo>
                  <a:lnTo>
                    <a:pt x="424" y="3948"/>
                  </a:lnTo>
                  <a:lnTo>
                    <a:pt x="424" y="415"/>
                  </a:lnTo>
                  <a:close/>
                  <a:moveTo>
                    <a:pt x="212" y="0"/>
                  </a:moveTo>
                  <a:cubicBezTo>
                    <a:pt x="99" y="0"/>
                    <a:pt x="1" y="91"/>
                    <a:pt x="1" y="203"/>
                  </a:cubicBezTo>
                  <a:lnTo>
                    <a:pt x="1" y="4153"/>
                  </a:lnTo>
                  <a:cubicBezTo>
                    <a:pt x="1" y="4273"/>
                    <a:pt x="99" y="4364"/>
                    <a:pt x="212" y="4364"/>
                  </a:cubicBezTo>
                  <a:lnTo>
                    <a:pt x="7157" y="4364"/>
                  </a:lnTo>
                  <a:cubicBezTo>
                    <a:pt x="7277" y="4364"/>
                    <a:pt x="7369" y="4273"/>
                    <a:pt x="7369" y="4153"/>
                  </a:cubicBezTo>
                  <a:lnTo>
                    <a:pt x="7369" y="203"/>
                  </a:lnTo>
                  <a:cubicBezTo>
                    <a:pt x="7369" y="91"/>
                    <a:pt x="7277" y="0"/>
                    <a:pt x="7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7040788" y="3224025"/>
              <a:ext cx="358575" cy="358400"/>
            </a:xfrm>
            <a:custGeom>
              <a:avLst/>
              <a:gdLst/>
              <a:ahLst/>
              <a:cxnLst/>
              <a:rect l="l" t="t" r="r" b="b"/>
              <a:pathLst>
                <a:path w="14343" h="14336" extrusionOk="0">
                  <a:moveTo>
                    <a:pt x="5930" y="0"/>
                  </a:moveTo>
                  <a:cubicBezTo>
                    <a:pt x="5148" y="0"/>
                    <a:pt x="4514" y="635"/>
                    <a:pt x="4514" y="1419"/>
                  </a:cubicBezTo>
                  <a:lnTo>
                    <a:pt x="4514" y="2688"/>
                  </a:lnTo>
                  <a:lnTo>
                    <a:pt x="3222" y="2688"/>
                  </a:lnTo>
                  <a:cubicBezTo>
                    <a:pt x="3167" y="2688"/>
                    <a:pt x="3117" y="2708"/>
                    <a:pt x="3075" y="2750"/>
                  </a:cubicBezTo>
                  <a:lnTo>
                    <a:pt x="1517" y="4351"/>
                  </a:lnTo>
                  <a:cubicBezTo>
                    <a:pt x="1371" y="4497"/>
                    <a:pt x="1516" y="4705"/>
                    <a:pt x="1677" y="4705"/>
                  </a:cubicBezTo>
                  <a:cubicBezTo>
                    <a:pt x="1725" y="4705"/>
                    <a:pt x="1775" y="4686"/>
                    <a:pt x="1819" y="4641"/>
                  </a:cubicBezTo>
                  <a:lnTo>
                    <a:pt x="3315" y="3102"/>
                  </a:lnTo>
                  <a:lnTo>
                    <a:pt x="4514" y="3102"/>
                  </a:lnTo>
                  <a:lnTo>
                    <a:pt x="4514" y="4140"/>
                  </a:lnTo>
                  <a:lnTo>
                    <a:pt x="3759" y="4140"/>
                  </a:lnTo>
                  <a:cubicBezTo>
                    <a:pt x="3491" y="4140"/>
                    <a:pt x="3491" y="4563"/>
                    <a:pt x="3759" y="4563"/>
                  </a:cubicBezTo>
                  <a:lnTo>
                    <a:pt x="5685" y="4563"/>
                  </a:lnTo>
                  <a:cubicBezTo>
                    <a:pt x="5959" y="4563"/>
                    <a:pt x="5959" y="4140"/>
                    <a:pt x="5685" y="4140"/>
                  </a:cubicBezTo>
                  <a:lnTo>
                    <a:pt x="4930" y="4140"/>
                  </a:lnTo>
                  <a:lnTo>
                    <a:pt x="4930" y="3102"/>
                  </a:lnTo>
                  <a:lnTo>
                    <a:pt x="6128" y="3102"/>
                  </a:lnTo>
                  <a:lnTo>
                    <a:pt x="8991" y="6064"/>
                  </a:lnTo>
                  <a:lnTo>
                    <a:pt x="8991" y="13920"/>
                  </a:lnTo>
                  <a:lnTo>
                    <a:pt x="452" y="13920"/>
                  </a:lnTo>
                  <a:lnTo>
                    <a:pt x="452" y="6072"/>
                  </a:lnTo>
                  <a:lnTo>
                    <a:pt x="973" y="5572"/>
                  </a:lnTo>
                  <a:cubicBezTo>
                    <a:pt x="1131" y="5419"/>
                    <a:pt x="975" y="5213"/>
                    <a:pt x="805" y="5213"/>
                  </a:cubicBezTo>
                  <a:cubicBezTo>
                    <a:pt x="754" y="5213"/>
                    <a:pt x="702" y="5231"/>
                    <a:pt x="657" y="5275"/>
                  </a:cubicBezTo>
                  <a:lnTo>
                    <a:pt x="71" y="5839"/>
                  </a:lnTo>
                  <a:cubicBezTo>
                    <a:pt x="29" y="5881"/>
                    <a:pt x="0" y="5937"/>
                    <a:pt x="0" y="5995"/>
                  </a:cubicBezTo>
                  <a:lnTo>
                    <a:pt x="0" y="14124"/>
                  </a:lnTo>
                  <a:cubicBezTo>
                    <a:pt x="0" y="14244"/>
                    <a:pt x="100" y="14336"/>
                    <a:pt x="212" y="14336"/>
                  </a:cubicBezTo>
                  <a:lnTo>
                    <a:pt x="9203" y="14336"/>
                  </a:lnTo>
                  <a:cubicBezTo>
                    <a:pt x="9323" y="14336"/>
                    <a:pt x="9414" y="14244"/>
                    <a:pt x="9414" y="14124"/>
                  </a:cubicBezTo>
                  <a:lnTo>
                    <a:pt x="9414" y="5959"/>
                  </a:lnTo>
                  <a:cubicBezTo>
                    <a:pt x="9414" y="5910"/>
                    <a:pt x="9392" y="5852"/>
                    <a:pt x="9357" y="5819"/>
                  </a:cubicBezTo>
                  <a:lnTo>
                    <a:pt x="6368" y="2750"/>
                  </a:lnTo>
                  <a:cubicBezTo>
                    <a:pt x="6326" y="2708"/>
                    <a:pt x="6277" y="2688"/>
                    <a:pt x="6219" y="2688"/>
                  </a:cubicBezTo>
                  <a:lnTo>
                    <a:pt x="4930" y="2688"/>
                  </a:lnTo>
                  <a:lnTo>
                    <a:pt x="4930" y="1419"/>
                  </a:lnTo>
                  <a:cubicBezTo>
                    <a:pt x="4930" y="869"/>
                    <a:pt x="5380" y="417"/>
                    <a:pt x="5930" y="417"/>
                  </a:cubicBezTo>
                  <a:lnTo>
                    <a:pt x="8624" y="417"/>
                  </a:lnTo>
                  <a:cubicBezTo>
                    <a:pt x="9174" y="417"/>
                    <a:pt x="9619" y="875"/>
                    <a:pt x="9626" y="1425"/>
                  </a:cubicBezTo>
                  <a:cubicBezTo>
                    <a:pt x="9626" y="2207"/>
                    <a:pt x="10267" y="2842"/>
                    <a:pt x="11058" y="2842"/>
                  </a:cubicBezTo>
                  <a:cubicBezTo>
                    <a:pt x="11062" y="2842"/>
                    <a:pt x="11066" y="2842"/>
                    <a:pt x="11070" y="2842"/>
                  </a:cubicBezTo>
                  <a:cubicBezTo>
                    <a:pt x="11719" y="2842"/>
                    <a:pt x="12242" y="3376"/>
                    <a:pt x="12242" y="4026"/>
                  </a:cubicBezTo>
                  <a:lnTo>
                    <a:pt x="12242" y="9457"/>
                  </a:lnTo>
                  <a:cubicBezTo>
                    <a:pt x="11269" y="9555"/>
                    <a:pt x="10508" y="10373"/>
                    <a:pt x="10508" y="11368"/>
                  </a:cubicBezTo>
                  <a:lnTo>
                    <a:pt x="10508" y="14124"/>
                  </a:lnTo>
                  <a:cubicBezTo>
                    <a:pt x="10508" y="14244"/>
                    <a:pt x="10599" y="14336"/>
                    <a:pt x="10719" y="14336"/>
                  </a:cubicBezTo>
                  <a:lnTo>
                    <a:pt x="12530" y="14336"/>
                  </a:lnTo>
                  <a:cubicBezTo>
                    <a:pt x="12799" y="14336"/>
                    <a:pt x="12799" y="13920"/>
                    <a:pt x="12530" y="13920"/>
                  </a:cubicBezTo>
                  <a:lnTo>
                    <a:pt x="10922" y="13920"/>
                  </a:lnTo>
                  <a:lnTo>
                    <a:pt x="10922" y="11368"/>
                  </a:lnTo>
                  <a:cubicBezTo>
                    <a:pt x="10922" y="10606"/>
                    <a:pt x="11501" y="9978"/>
                    <a:pt x="12242" y="9880"/>
                  </a:cubicBezTo>
                  <a:lnTo>
                    <a:pt x="12242" y="10337"/>
                  </a:lnTo>
                  <a:cubicBezTo>
                    <a:pt x="12242" y="10472"/>
                    <a:pt x="12348" y="10539"/>
                    <a:pt x="12454" y="10539"/>
                  </a:cubicBezTo>
                  <a:cubicBezTo>
                    <a:pt x="12560" y="10539"/>
                    <a:pt x="12665" y="10472"/>
                    <a:pt x="12665" y="10337"/>
                  </a:cubicBezTo>
                  <a:lnTo>
                    <a:pt x="12665" y="9887"/>
                  </a:lnTo>
                  <a:cubicBezTo>
                    <a:pt x="13391" y="9999"/>
                    <a:pt x="13948" y="10620"/>
                    <a:pt x="13948" y="11368"/>
                  </a:cubicBezTo>
                  <a:lnTo>
                    <a:pt x="13948" y="13920"/>
                  </a:lnTo>
                  <a:lnTo>
                    <a:pt x="13779" y="13920"/>
                  </a:lnTo>
                  <a:cubicBezTo>
                    <a:pt x="13503" y="13920"/>
                    <a:pt x="13503" y="14336"/>
                    <a:pt x="13779" y="14336"/>
                  </a:cubicBezTo>
                  <a:lnTo>
                    <a:pt x="14131" y="14336"/>
                  </a:lnTo>
                  <a:cubicBezTo>
                    <a:pt x="14251" y="14336"/>
                    <a:pt x="14342" y="14244"/>
                    <a:pt x="14342" y="14124"/>
                  </a:cubicBezTo>
                  <a:lnTo>
                    <a:pt x="14342" y="11368"/>
                  </a:lnTo>
                  <a:cubicBezTo>
                    <a:pt x="14342" y="10388"/>
                    <a:pt x="13610" y="9575"/>
                    <a:pt x="12665" y="9464"/>
                  </a:cubicBezTo>
                  <a:lnTo>
                    <a:pt x="12665" y="3999"/>
                  </a:lnTo>
                  <a:cubicBezTo>
                    <a:pt x="12665" y="3111"/>
                    <a:pt x="11938" y="2419"/>
                    <a:pt x="11058" y="2419"/>
                  </a:cubicBezTo>
                  <a:cubicBezTo>
                    <a:pt x="10508" y="2419"/>
                    <a:pt x="10063" y="1975"/>
                    <a:pt x="10056" y="1425"/>
                  </a:cubicBezTo>
                  <a:cubicBezTo>
                    <a:pt x="10056" y="635"/>
                    <a:pt x="9421" y="0"/>
                    <a:pt x="8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7325138" y="3503525"/>
              <a:ext cx="52725" cy="50025"/>
            </a:xfrm>
            <a:custGeom>
              <a:avLst/>
              <a:gdLst/>
              <a:ahLst/>
              <a:cxnLst/>
              <a:rect l="l" t="t" r="r" b="b"/>
              <a:pathLst>
                <a:path w="2109" h="2001" extrusionOk="0">
                  <a:moveTo>
                    <a:pt x="1637" y="426"/>
                  </a:moveTo>
                  <a:lnTo>
                    <a:pt x="1637" y="426"/>
                  </a:lnTo>
                  <a:cubicBezTo>
                    <a:pt x="1621" y="653"/>
                    <a:pt x="1565" y="1027"/>
                    <a:pt x="1334" y="1252"/>
                  </a:cubicBezTo>
                  <a:cubicBezTo>
                    <a:pt x="1087" y="1499"/>
                    <a:pt x="713" y="1562"/>
                    <a:pt x="487" y="1577"/>
                  </a:cubicBezTo>
                  <a:cubicBezTo>
                    <a:pt x="501" y="1350"/>
                    <a:pt x="564" y="976"/>
                    <a:pt x="811" y="731"/>
                  </a:cubicBezTo>
                  <a:cubicBezTo>
                    <a:pt x="1058" y="484"/>
                    <a:pt x="1418" y="435"/>
                    <a:pt x="1637" y="426"/>
                  </a:cubicBezTo>
                  <a:close/>
                  <a:moveTo>
                    <a:pt x="1685" y="0"/>
                  </a:moveTo>
                  <a:cubicBezTo>
                    <a:pt x="1412" y="0"/>
                    <a:pt x="891" y="59"/>
                    <a:pt x="515" y="435"/>
                  </a:cubicBezTo>
                  <a:cubicBezTo>
                    <a:pt x="0" y="949"/>
                    <a:pt x="64" y="1773"/>
                    <a:pt x="71" y="1809"/>
                  </a:cubicBezTo>
                  <a:cubicBezTo>
                    <a:pt x="85" y="1971"/>
                    <a:pt x="247" y="2000"/>
                    <a:pt x="381" y="2000"/>
                  </a:cubicBezTo>
                  <a:cubicBezTo>
                    <a:pt x="635" y="2000"/>
                    <a:pt x="1227" y="1958"/>
                    <a:pt x="1630" y="1548"/>
                  </a:cubicBezTo>
                  <a:cubicBezTo>
                    <a:pt x="2109" y="1076"/>
                    <a:pt x="2060" y="243"/>
                    <a:pt x="2060" y="208"/>
                  </a:cubicBezTo>
                  <a:cubicBezTo>
                    <a:pt x="2053" y="103"/>
                    <a:pt x="1975" y="25"/>
                    <a:pt x="1868" y="12"/>
                  </a:cubicBezTo>
                  <a:cubicBezTo>
                    <a:pt x="1861" y="9"/>
                    <a:pt x="1792" y="0"/>
                    <a:pt x="1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99410E6-0DA6-9B44-0344-B5D925E99F76}"/>
              </a:ext>
            </a:extLst>
          </p:cNvPr>
          <p:cNvPicPr>
            <a:picLocks noChangeAspect="1"/>
          </p:cNvPicPr>
          <p:nvPr/>
        </p:nvPicPr>
        <p:blipFill>
          <a:blip r:embed="rId3"/>
          <a:stretch>
            <a:fillRect/>
          </a:stretch>
        </p:blipFill>
        <p:spPr>
          <a:xfrm>
            <a:off x="3791471" y="0"/>
            <a:ext cx="4959577"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6" name="Google Shape;416;p44"/>
          <p:cNvSpPr txBox="1">
            <a:spLocks noGrp="1"/>
          </p:cNvSpPr>
          <p:nvPr>
            <p:ph type="title"/>
          </p:nvPr>
        </p:nvSpPr>
        <p:spPr>
          <a:xfrm>
            <a:off x="-79022" y="0"/>
            <a:ext cx="9223022" cy="10558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Scenario Analysis :</a:t>
            </a:r>
            <a:endParaRPr dirty="0">
              <a:solidFill>
                <a:schemeClr val="dk1"/>
              </a:solidFill>
            </a:endParaRPr>
          </a:p>
        </p:txBody>
      </p:sp>
      <p:sp>
        <p:nvSpPr>
          <p:cNvPr id="456" name="Google Shape;456;p44"/>
          <p:cNvSpPr/>
          <p:nvPr/>
        </p:nvSpPr>
        <p:spPr>
          <a:xfrm>
            <a:off x="6935450" y="475590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مربع نص 2">
            <a:extLst>
              <a:ext uri="{FF2B5EF4-FFF2-40B4-BE49-F238E27FC236}">
                <a16:creationId xmlns:a16="http://schemas.microsoft.com/office/drawing/2014/main" id="{A56CB3F9-243A-EFD2-280B-3DB1C63B5C55}"/>
              </a:ext>
            </a:extLst>
          </p:cNvPr>
          <p:cNvSpPr txBox="1"/>
          <p:nvPr/>
        </p:nvSpPr>
        <p:spPr>
          <a:xfrm>
            <a:off x="0" y="646705"/>
            <a:ext cx="6838244" cy="307777"/>
          </a:xfrm>
          <a:prstGeom prst="rect">
            <a:avLst/>
          </a:prstGeom>
          <a:noFill/>
        </p:spPr>
        <p:txBody>
          <a:bodyPr wrap="square">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Actors</a:t>
            </a:r>
            <a:r>
              <a:rPr lang="en-US" b="1" dirty="0">
                <a:solidFill>
                  <a:schemeClr val="accent1">
                    <a:lumMod val="50000"/>
                  </a:schemeClr>
                </a:solidFill>
              </a:rPr>
              <a:t>  </a:t>
            </a:r>
            <a:r>
              <a:rPr lang="en-US" dirty="0"/>
              <a:t>:  </a:t>
            </a:r>
            <a:r>
              <a:rPr lang="en-US" dirty="0">
                <a:effectLst/>
                <a:latin typeface="Times New Roman" panose="02020603050405020304" pitchFamily="18" charset="0"/>
                <a:ea typeface="Times New Roman" panose="02020603050405020304" pitchFamily="18" charset="0"/>
              </a:rPr>
              <a:t>Customer , Customer support team</a:t>
            </a:r>
            <a:r>
              <a:rPr lang="en-US" dirty="0">
                <a:latin typeface="Times New Roman" panose="02020603050405020304" pitchFamily="18" charset="0"/>
                <a:cs typeface="Times New Roman" panose="02020603050405020304" pitchFamily="18" charset="0"/>
              </a:rPr>
              <a:t> </a:t>
            </a:r>
          </a:p>
        </p:txBody>
      </p:sp>
      <p:sp>
        <p:nvSpPr>
          <p:cNvPr id="5" name="مربع نص 4">
            <a:extLst>
              <a:ext uri="{FF2B5EF4-FFF2-40B4-BE49-F238E27FC236}">
                <a16:creationId xmlns:a16="http://schemas.microsoft.com/office/drawing/2014/main" id="{5A131365-CBD1-684D-1E3E-F9E00906DDBB}"/>
              </a:ext>
            </a:extLst>
          </p:cNvPr>
          <p:cNvSpPr txBox="1"/>
          <p:nvPr/>
        </p:nvSpPr>
        <p:spPr>
          <a:xfrm>
            <a:off x="-42332" y="1129591"/>
            <a:ext cx="9053690" cy="738664"/>
          </a:xfrm>
          <a:prstGeom prst="rect">
            <a:avLst/>
          </a:prstGeom>
          <a:noFill/>
        </p:spPr>
        <p:txBody>
          <a:bodyPr wrap="square">
            <a:sp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Description</a:t>
            </a:r>
            <a:r>
              <a:rPr lang="en-US" b="1" dirty="0">
                <a:solidFill>
                  <a:schemeClr val="accent1">
                    <a:lumMod val="50000"/>
                  </a:schemeClr>
                </a:solidFill>
              </a:rPr>
              <a:t>: </a:t>
            </a:r>
            <a:r>
              <a:rPr lang="en-US" dirty="0">
                <a:effectLst/>
                <a:latin typeface="Times New Roman" panose="02020603050405020304" pitchFamily="18" charset="0"/>
                <a:ea typeface="Times New Roman" panose="02020603050405020304" pitchFamily="18" charset="0"/>
              </a:rPr>
              <a:t>The customer browse  the online shop, and select item to add to the cart, the customer reviews the cart to confirm or modify item quantities and confirm total price, then decides whether to proceed with the purchase or continue browsing.</a:t>
            </a:r>
            <a:endParaRPr lang="en-US"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BABD7467-7918-3F3E-2A4C-F65DBA6AB00B}"/>
              </a:ext>
            </a:extLst>
          </p:cNvPr>
          <p:cNvSpPr txBox="1"/>
          <p:nvPr/>
        </p:nvSpPr>
        <p:spPr>
          <a:xfrm>
            <a:off x="-42333" y="1860870"/>
            <a:ext cx="8791221" cy="1051057"/>
          </a:xfrm>
          <a:prstGeom prst="rect">
            <a:avLst/>
          </a:prstGeom>
          <a:noFill/>
        </p:spPr>
        <p:txBody>
          <a:bodyPr wrap="square">
            <a:spAutoFit/>
          </a:bodyPr>
          <a:lstStyle/>
          <a:p>
            <a:pPr marL="0" marR="0">
              <a:lnSpc>
                <a:spcPct val="115000"/>
              </a:lnSpc>
            </a:pPr>
            <a:r>
              <a:rPr lang="en-US" b="1" dirty="0">
                <a:solidFill>
                  <a:schemeClr val="accent1">
                    <a:lumMod val="50000"/>
                  </a:schemeClr>
                </a:solidFill>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a:t>
            </a:r>
          </a:p>
          <a:p>
            <a:pPr marL="0" marR="0">
              <a:lnSpc>
                <a:spcPct val="115000"/>
              </a:lnSpc>
            </a:pP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Arial" panose="020B0604020202020204" pitchFamily="34" charset="0"/>
              </a:rPr>
              <a:t>1-The customer is successfully logged into the system.</a:t>
            </a:r>
            <a:endParaRPr lang="en-US" dirty="0">
              <a:effectLst/>
              <a:latin typeface="Arial" panose="020B0604020202020204" pitchFamily="34" charset="0"/>
              <a:ea typeface="Arial" panose="020B0604020202020204" pitchFamily="34" charset="0"/>
            </a:endParaRPr>
          </a:p>
          <a:p>
            <a:pPr marL="0" marR="0">
              <a:lnSpc>
                <a:spcPct val="115000"/>
              </a:lnSpc>
            </a:pPr>
            <a:r>
              <a:rPr lang="en-US" dirty="0">
                <a:effectLst/>
                <a:latin typeface="Times New Roman" panose="02020603050405020304" pitchFamily="18" charset="0"/>
                <a:ea typeface="Arial" panose="020B0604020202020204" pitchFamily="34" charset="0"/>
              </a:rPr>
              <a:t>2- The item exists in the online shop and available for purchase.</a:t>
            </a:r>
            <a:endParaRPr lang="en-US" dirty="0">
              <a:effectLst/>
              <a:latin typeface="Arial" panose="020B0604020202020204" pitchFamily="34" charset="0"/>
              <a:ea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D628B137-93A2-38E7-D236-188A12B8D1A6}"/>
              </a:ext>
            </a:extLst>
          </p:cNvPr>
          <p:cNvSpPr txBox="1"/>
          <p:nvPr/>
        </p:nvSpPr>
        <p:spPr>
          <a:xfrm>
            <a:off x="0" y="2675081"/>
            <a:ext cx="9186332" cy="523220"/>
          </a:xfrm>
          <a:prstGeom prst="rect">
            <a:avLst/>
          </a:prstGeom>
          <a:noFill/>
        </p:spPr>
        <p:txBody>
          <a:bodyPr wrap="square">
            <a:spAutoFit/>
          </a:bodyPr>
          <a:lstStyle/>
          <a:p>
            <a:pPr marR="189865" lvl="0" rtl="0">
              <a:lnSpc>
                <a:spcPct val="100000"/>
              </a:lnSpc>
              <a:spcAft>
                <a:spcPts val="0"/>
              </a:spcAft>
              <a:buSzPts val="1200"/>
              <a:tabLst>
                <a:tab pos="233680" algn="l"/>
              </a:tabLst>
            </a:pPr>
            <a:r>
              <a:rPr lang="en-US" b="1" dirty="0">
                <a:solidFill>
                  <a:schemeClr val="accent1">
                    <a:lumMod val="50000"/>
                  </a:schemeClr>
                </a:solidFill>
                <a:latin typeface="Times New Roman" panose="02020603050405020304" pitchFamily="18" charset="0"/>
                <a:cs typeface="Times New Roman" panose="02020603050405020304" pitchFamily="18" charset="0"/>
              </a:rPr>
              <a:t>Sequence/Flow of Events:</a:t>
            </a:r>
          </a:p>
          <a:p>
            <a:pPr marR="189865" lvl="0" rtl="0">
              <a:lnSpc>
                <a:spcPct val="100000"/>
              </a:lnSpc>
              <a:spcAft>
                <a:spcPts val="0"/>
              </a:spcAft>
              <a:buSzPts val="1200"/>
              <a:tabLst>
                <a:tab pos="233680" algn="l"/>
              </a:tabLst>
            </a:pPr>
            <a:endParaRPr lang="en-US" b="1"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600CA3D1-DE6F-7C9A-C145-9E80EFE1538D}"/>
              </a:ext>
            </a:extLst>
          </p:cNvPr>
          <p:cNvGraphicFramePr>
            <a:graphicFrameLocks noGrp="1"/>
          </p:cNvGraphicFramePr>
          <p:nvPr>
            <p:extLst>
              <p:ext uri="{D42A27DB-BD31-4B8C-83A1-F6EECF244321}">
                <p14:modId xmlns:p14="http://schemas.microsoft.com/office/powerpoint/2010/main" val="837851119"/>
              </p:ext>
            </p:extLst>
          </p:nvPr>
        </p:nvGraphicFramePr>
        <p:xfrm>
          <a:off x="68530" y="3033046"/>
          <a:ext cx="8791220" cy="3416300"/>
        </p:xfrm>
        <a:graphic>
          <a:graphicData uri="http://schemas.openxmlformats.org/drawingml/2006/table">
            <a:tbl>
              <a:tblPr firstRow="1" firstCol="1" bandRow="1">
                <a:tableStyleId>{96A818CE-F5B4-405F-86C8-D149A9C12B2A}</a:tableStyleId>
              </a:tblPr>
              <a:tblGrid>
                <a:gridCol w="8791220">
                  <a:extLst>
                    <a:ext uri="{9D8B030D-6E8A-4147-A177-3AD203B41FA5}">
                      <a16:colId xmlns:a16="http://schemas.microsoft.com/office/drawing/2014/main" val="1089070543"/>
                    </a:ext>
                  </a:extLst>
                </a:gridCol>
              </a:tblGrid>
              <a:tr h="3416300">
                <a:tc>
                  <a:txBody>
                    <a:bodyPr/>
                    <a:lstStyle/>
                    <a:p>
                      <a:pPr marL="342900" marR="0" lvl="0" indent="-342900" algn="just" rtl="0">
                        <a:buFont typeface="+mj-lt"/>
                        <a:buAutoNum type="arabicPeriod"/>
                      </a:pPr>
                      <a:r>
                        <a:rPr lang="en-US" sz="1200" dirty="0">
                          <a:effectLst/>
                        </a:rPr>
                        <a:t>The customer logs into his account </a:t>
                      </a:r>
                    </a:p>
                    <a:p>
                      <a:pPr marL="342900" marR="0" lvl="0" indent="-342900" algn="just">
                        <a:buFont typeface="+mj-lt"/>
                        <a:buAutoNum type="arabicPeriod"/>
                      </a:pPr>
                      <a:r>
                        <a:rPr lang="en-US" sz="1200" dirty="0">
                          <a:effectLst/>
                        </a:rPr>
                        <a:t>The customer selects an item and clicks the “Add to Cart” button</a:t>
                      </a:r>
                    </a:p>
                    <a:p>
                      <a:pPr marL="342900" marR="0" lvl="0" indent="-342900" algn="just">
                        <a:buFont typeface="+mj-lt"/>
                        <a:buAutoNum type="arabicPeriod"/>
                      </a:pPr>
                      <a:r>
                        <a:rPr lang="en-US" sz="1200" dirty="0">
                          <a:effectLst/>
                        </a:rPr>
                        <a:t>The customer accesses the shopping cart by clicking the cart icon displayed on any page. </a:t>
                      </a:r>
                    </a:p>
                    <a:p>
                      <a:pPr marL="0" marR="0" indent="0" algn="just">
                        <a:buFont typeface="Arial" panose="020B0604020202020204" pitchFamily="34" charset="0"/>
                        <a:buNone/>
                      </a:pPr>
                      <a:r>
                        <a:rPr lang="en-US" sz="1200" dirty="0">
                          <a:effectLst/>
                        </a:rPr>
                        <a:t>    3.1. The system displays the item in the shopping cart with its details (image, ID, price, and quantity).</a:t>
                      </a:r>
                    </a:p>
                    <a:p>
                      <a:pPr marL="0" marR="0" indent="0" algn="just">
                        <a:buFont typeface="Arial" panose="020B0604020202020204" pitchFamily="34" charset="0"/>
                        <a:buNone/>
                      </a:pPr>
                      <a:r>
                        <a:rPr lang="en-US" sz="1200" dirty="0">
                          <a:effectLst/>
                        </a:rPr>
                        <a:t>4.     The customer reviews the cart to confirm or modify item quantities.</a:t>
                      </a:r>
                    </a:p>
                    <a:p>
                      <a:pPr marL="0" marR="0" indent="0" algn="just">
                        <a:buFont typeface="Arial" panose="020B0604020202020204" pitchFamily="34" charset="0"/>
                        <a:buNone/>
                      </a:pPr>
                      <a:r>
                        <a:rPr lang="en-US" sz="1200" dirty="0">
                          <a:effectLst/>
                        </a:rPr>
                        <a:t>  4.1.   If the customer decide to add the same item </a:t>
                      </a:r>
                    </a:p>
                    <a:p>
                      <a:pPr marL="279400" marR="0" indent="0" algn="just">
                        <a:lnSpc>
                          <a:spcPct val="115000"/>
                        </a:lnSpc>
                        <a:buFont typeface="Arial" panose="020B0604020202020204" pitchFamily="34" charset="0"/>
                        <a:buNone/>
                      </a:pPr>
                      <a:r>
                        <a:rPr lang="en-US" sz="1200" dirty="0">
                          <a:effectLst/>
                        </a:rPr>
                        <a:t>4.1.1- The customer clicks "+" to increase the item quantity.</a:t>
                      </a:r>
                    </a:p>
                    <a:p>
                      <a:pPr marL="279400" marR="0" indent="0" algn="just">
                        <a:lnSpc>
                          <a:spcPct val="115000"/>
                        </a:lnSpc>
                        <a:buFont typeface="Arial" panose="020B0604020202020204" pitchFamily="34" charset="0"/>
                        <a:buNone/>
                      </a:pPr>
                      <a:r>
                        <a:rPr lang="en-US" sz="1200" dirty="0">
                          <a:effectLst/>
                        </a:rPr>
                        <a:t>4.1.2- if the process succeed the system updates the item quantity and total cost based on the new quantity.</a:t>
                      </a:r>
                    </a:p>
                    <a:p>
                      <a:pPr marL="279400" marR="0" indent="0" algn="just">
                        <a:lnSpc>
                          <a:spcPct val="115000"/>
                        </a:lnSpc>
                        <a:buFont typeface="Arial" panose="020B0604020202020204" pitchFamily="34" charset="0"/>
                        <a:buNone/>
                      </a:pPr>
                      <a:r>
                        <a:rPr lang="en-US" sz="1200" dirty="0">
                          <a:effectLst/>
                        </a:rPr>
                        <a:t>4.1.3- If the process not succeed System informs customer to </a:t>
                      </a:r>
                      <a:r>
                        <a:rPr lang="en-US" sz="1200" dirty="0" err="1">
                          <a:effectLst/>
                        </a:rPr>
                        <a:t>retrying.The</a:t>
                      </a:r>
                      <a:r>
                        <a:rPr lang="en-US" sz="1200" dirty="0">
                          <a:effectLst/>
                        </a:rPr>
                        <a:t> system logs the issue for technical support to resolve, </a:t>
                      </a:r>
                    </a:p>
                    <a:p>
                      <a:pPr marL="0" marR="0" algn="just"/>
                      <a:r>
                        <a:rPr lang="en-US" sz="1200" dirty="0">
                          <a:effectLst/>
                        </a:rPr>
                        <a:t> </a:t>
                      </a:r>
                    </a:p>
                    <a:p>
                      <a:pPr marL="0" marR="0" algn="just">
                        <a:lnSpc>
                          <a:spcPct val="115000"/>
                        </a:lnSpc>
                      </a:pPr>
                      <a:r>
                        <a:rPr lang="en-US" sz="1100" dirty="0">
                          <a:effectLst/>
                        </a:rPr>
                        <a:t> </a:t>
                      </a:r>
                      <a:endParaRPr lang="en-US" sz="1100" dirty="0">
                        <a:effectLst/>
                        <a:latin typeface="Arial" panose="020B0604020202020204" pitchFamily="34" charset="0"/>
                        <a:ea typeface="Arial" panose="020B0604020202020204" pitchFamily="34" charset="0"/>
                      </a:endParaRPr>
                    </a:p>
                  </a:txBody>
                  <a:tcPr marL="41748" marR="41748" marT="0" marB="0"/>
                </a:tc>
                <a:extLst>
                  <a:ext uri="{0D108BD9-81ED-4DB2-BD59-A6C34878D82A}">
                    <a16:rowId xmlns:a16="http://schemas.microsoft.com/office/drawing/2014/main" val="99640345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60255081-AFA7-B65A-2644-5273AB9A9B0E}"/>
            </a:ext>
          </a:extLst>
        </p:cNvPr>
        <p:cNvGrpSpPr/>
        <p:nvPr/>
      </p:nvGrpSpPr>
      <p:grpSpPr>
        <a:xfrm>
          <a:off x="0" y="0"/>
          <a:ext cx="0" cy="0"/>
          <a:chOff x="0" y="0"/>
          <a:chExt cx="0" cy="0"/>
        </a:xfrm>
      </p:grpSpPr>
      <p:sp>
        <p:nvSpPr>
          <p:cNvPr id="416" name="Google Shape;416;p44">
            <a:extLst>
              <a:ext uri="{FF2B5EF4-FFF2-40B4-BE49-F238E27FC236}">
                <a16:creationId xmlns:a16="http://schemas.microsoft.com/office/drawing/2014/main" id="{AF9E6273-1795-643B-B10F-2150236C1403}"/>
              </a:ext>
            </a:extLst>
          </p:cNvPr>
          <p:cNvSpPr txBox="1">
            <a:spLocks noGrp="1"/>
          </p:cNvSpPr>
          <p:nvPr>
            <p:ph type="title"/>
          </p:nvPr>
        </p:nvSpPr>
        <p:spPr>
          <a:xfrm>
            <a:off x="-79022" y="0"/>
            <a:ext cx="9223022" cy="1004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Scenario Analysis :</a:t>
            </a:r>
            <a:endParaRPr dirty="0">
              <a:solidFill>
                <a:schemeClr val="dk1"/>
              </a:solidFill>
            </a:endParaRPr>
          </a:p>
        </p:txBody>
      </p:sp>
      <p:sp>
        <p:nvSpPr>
          <p:cNvPr id="456" name="Google Shape;456;p44">
            <a:extLst>
              <a:ext uri="{FF2B5EF4-FFF2-40B4-BE49-F238E27FC236}">
                <a16:creationId xmlns:a16="http://schemas.microsoft.com/office/drawing/2014/main" id="{0FB35A3B-149D-D3BD-95F5-15D5E02BCD8D}"/>
              </a:ext>
            </a:extLst>
          </p:cNvPr>
          <p:cNvSpPr/>
          <p:nvPr/>
        </p:nvSpPr>
        <p:spPr>
          <a:xfrm>
            <a:off x="7702568" y="2630973"/>
            <a:ext cx="1441432"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مربع نص 2">
            <a:extLst>
              <a:ext uri="{FF2B5EF4-FFF2-40B4-BE49-F238E27FC236}">
                <a16:creationId xmlns:a16="http://schemas.microsoft.com/office/drawing/2014/main" id="{B85A4220-4453-67A5-6EEE-B1F764842D30}"/>
              </a:ext>
            </a:extLst>
          </p:cNvPr>
          <p:cNvSpPr txBox="1"/>
          <p:nvPr/>
        </p:nvSpPr>
        <p:spPr>
          <a:xfrm>
            <a:off x="-1" y="646705"/>
            <a:ext cx="8545689" cy="265457"/>
          </a:xfrm>
          <a:prstGeom prst="rect">
            <a:avLst/>
          </a:prstGeom>
          <a:noFill/>
        </p:spPr>
        <p:txBody>
          <a:bodyPr wrap="square">
            <a:spAutoFit/>
          </a:bodyPr>
          <a:lstStyle/>
          <a:p>
            <a:pPr marL="10160" algn="l">
              <a:lnSpc>
                <a:spcPts val="1335"/>
              </a:lnSpc>
            </a:pPr>
            <a:r>
              <a:rPr lang="ar-SA" sz="1600" b="1" dirty="0">
                <a:solidFill>
                  <a:schemeClr val="accent1">
                    <a:lumMod val="50000"/>
                  </a:schemeClr>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EBE695D1-1529-1F31-3039-558235665E2F}"/>
              </a:ext>
            </a:extLst>
          </p:cNvPr>
          <p:cNvSpPr txBox="1"/>
          <p:nvPr/>
        </p:nvSpPr>
        <p:spPr>
          <a:xfrm>
            <a:off x="0" y="3449360"/>
            <a:ext cx="9223021" cy="584775"/>
          </a:xfrm>
          <a:prstGeom prst="rect">
            <a:avLst/>
          </a:prstGeom>
          <a:noFill/>
        </p:spPr>
        <p:txBody>
          <a:bodyPr wrap="square">
            <a:spAutoFit/>
          </a:bodyPr>
          <a:lstStyle/>
          <a:p>
            <a:r>
              <a:rPr lang="ar-SA" sz="1600" b="1" dirty="0">
                <a:solidFill>
                  <a:schemeClr val="accent1">
                    <a:lumMod val="50000"/>
                  </a:schemeClr>
                </a:solidFill>
                <a:latin typeface="Times New Roman" panose="02020603050405020304" pitchFamily="18" charset="0"/>
                <a:cs typeface="Times New Roman" panose="02020603050405020304" pitchFamily="18" charset="0"/>
              </a:rPr>
              <a:t>  </a:t>
            </a:r>
            <a:r>
              <a:rPr lang="en-US" sz="1600" b="1" dirty="0">
                <a:solidFill>
                  <a:schemeClr val="accent1">
                    <a:lumMod val="50000"/>
                  </a:schemeClr>
                </a:solidFill>
                <a:latin typeface="Times New Roman" panose="02020603050405020304" pitchFamily="18" charset="0"/>
                <a:cs typeface="Times New Roman" panose="02020603050405020304" pitchFamily="18" charset="0"/>
              </a:rPr>
              <a:t>Post-conditions/ Response:</a:t>
            </a:r>
          </a:p>
          <a:p>
            <a:endParaRPr 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303085-5660-E416-2744-5ECCE1B7343C}"/>
              </a:ext>
            </a:extLst>
          </p:cNvPr>
          <p:cNvSpPr txBox="1"/>
          <p:nvPr/>
        </p:nvSpPr>
        <p:spPr>
          <a:xfrm>
            <a:off x="108584" y="841421"/>
            <a:ext cx="7023735" cy="2786981"/>
          </a:xfrm>
          <a:prstGeom prst="rect">
            <a:avLst/>
          </a:prstGeom>
          <a:noFill/>
        </p:spPr>
        <p:txBody>
          <a:bodyPr wrap="square">
            <a:spAutoFit/>
          </a:bodyPr>
          <a:lstStyle/>
          <a:p>
            <a:pPr marR="0" lvl="0" rtl="0"/>
            <a:r>
              <a:rPr lang="en-US" dirty="0">
                <a:effectLst/>
                <a:latin typeface="Times New Roman" panose="02020603050405020304" pitchFamily="18" charset="0"/>
                <a:ea typeface="SimSun" panose="02010600030101010101" pitchFamily="2" charset="-122"/>
              </a:rPr>
              <a:t>5. The system displays the total cost at the bottom of the shopping cart.</a:t>
            </a:r>
          </a:p>
          <a:p>
            <a:pPr marR="0" lvl="0" rtl="0"/>
            <a:r>
              <a:rPr lang="en-US" dirty="0">
                <a:effectLst/>
                <a:latin typeface="Times New Roman" panose="02020603050405020304" pitchFamily="18" charset="0"/>
                <a:ea typeface="SimSun" panose="02010600030101010101" pitchFamily="2" charset="-122"/>
              </a:rPr>
              <a:t>6. The customer</a:t>
            </a:r>
            <a:r>
              <a:rPr lang="en-US" dirty="0">
                <a:effectLst/>
                <a:latin typeface="Times New Roman" panose="02020603050405020304" pitchFamily="18" charset="0"/>
                <a:ea typeface="Times New Roman" panose="02020603050405020304" pitchFamily="18" charset="0"/>
              </a:rPr>
              <a:t> reviews the total price to confirm it.</a:t>
            </a:r>
            <a:endParaRPr lang="en-US" dirty="0">
              <a:effectLst/>
              <a:latin typeface="Times New Roman" panose="02020603050405020304" pitchFamily="18" charset="0"/>
              <a:ea typeface="SimSun" panose="02010600030101010101" pitchFamily="2" charset="-122"/>
            </a:endParaRPr>
          </a:p>
          <a:p>
            <a:pPr marL="0" marR="0">
              <a:lnSpc>
                <a:spcPct val="113000"/>
              </a:lnSpc>
            </a:pPr>
            <a:r>
              <a:rPr lang="en-US" dirty="0">
                <a:effectLst/>
                <a:latin typeface="Times New Roman" panose="02020603050405020304" pitchFamily="18" charset="0"/>
                <a:ea typeface="Arial" panose="020B0604020202020204" pitchFamily="34" charset="0"/>
              </a:rPr>
              <a:t>6.1 If the price is not correct The system should notify the user about the error and offer options to retry the </a:t>
            </a:r>
            <a:r>
              <a:rPr lang="en-US" dirty="0" err="1">
                <a:effectLst/>
                <a:latin typeface="Times New Roman" panose="02020603050405020304" pitchFamily="18" charset="0"/>
                <a:ea typeface="Arial" panose="020B0604020202020204" pitchFamily="34" charset="0"/>
              </a:rPr>
              <a:t>action.The</a:t>
            </a:r>
            <a:r>
              <a:rPr lang="en-US" dirty="0">
                <a:effectLst/>
                <a:latin typeface="Times New Roman" panose="02020603050405020304" pitchFamily="18" charset="0"/>
                <a:ea typeface="Arial" panose="020B0604020202020204" pitchFamily="34" charset="0"/>
              </a:rPr>
              <a:t> system logs the issue for technical support to resolve, and the customer can contact  customer support via life chat to solve the issue.</a:t>
            </a:r>
            <a:endParaRPr lang="en-US" dirty="0">
              <a:latin typeface="Arial" panose="020B0604020202020204" pitchFamily="34" charset="0"/>
              <a:ea typeface="Arial" panose="020B0604020202020204" pitchFamily="34" charset="0"/>
            </a:endParaRPr>
          </a:p>
          <a:p>
            <a:pPr marL="0" marR="0">
              <a:lnSpc>
                <a:spcPct val="113000"/>
              </a:lnSpc>
            </a:pPr>
            <a:r>
              <a:rPr lang="en-US" dirty="0">
                <a:effectLst/>
                <a:latin typeface="Times New Roman" panose="02020603050405020304" pitchFamily="18" charset="0"/>
                <a:ea typeface="Times New Roman" panose="02020603050405020304" pitchFamily="18" charset="0"/>
              </a:rPr>
              <a:t>6.2</a:t>
            </a:r>
            <a:r>
              <a:rPr lang="en-US" dirty="0">
                <a:effectLst/>
                <a:latin typeface="Times New Roman" panose="02020603050405020304" pitchFamily="18" charset="0"/>
                <a:ea typeface="SimSun" panose="02010600030101010101" pitchFamily="2" charset="-122"/>
              </a:rPr>
              <a:t> If the price is correct the customer decide </a:t>
            </a:r>
            <a:r>
              <a:rPr lang="en-US" dirty="0">
                <a:effectLst/>
                <a:latin typeface="Times New Roman" panose="02020603050405020304" pitchFamily="18" charset="0"/>
                <a:ea typeface="Times New Roman" panose="02020603050405020304" pitchFamily="18" charset="0"/>
              </a:rPr>
              <a:t>whether to proceed with the purchase or continue browsing.</a:t>
            </a:r>
            <a:endParaRPr lang="en-US" dirty="0">
              <a:effectLst/>
              <a:latin typeface="Times New Roman" panose="02020603050405020304" pitchFamily="18" charset="0"/>
              <a:ea typeface="SimSun" panose="02010600030101010101" pitchFamily="2" charset="-122"/>
            </a:endParaRPr>
          </a:p>
          <a:p>
            <a:pPr marL="0" marR="0" indent="279400"/>
            <a:r>
              <a:rPr lang="en-US" dirty="0">
                <a:effectLst/>
                <a:latin typeface="Times New Roman" panose="02020603050405020304" pitchFamily="18" charset="0"/>
                <a:ea typeface="Times New Roman" panose="02020603050405020304" pitchFamily="18" charset="0"/>
              </a:rPr>
              <a:t>6.2.1 If the customer decide to proceed with purchase the </a:t>
            </a:r>
            <a:r>
              <a:rPr lang="en-US" dirty="0">
                <a:effectLst/>
                <a:latin typeface="Times New Roman" panose="02020603050405020304" pitchFamily="18" charset="0"/>
                <a:ea typeface="SimSun" panose="02010600030101010101" pitchFamily="2" charset="-122"/>
              </a:rPr>
              <a:t> system redirects the customer to the secure payment page.</a:t>
            </a:r>
          </a:p>
          <a:p>
            <a:pPr marL="0" marR="0" indent="279400"/>
            <a:r>
              <a:rPr lang="en-US" dirty="0">
                <a:effectLst/>
                <a:latin typeface="Times New Roman" panose="02020603050405020304" pitchFamily="18" charset="0"/>
                <a:ea typeface="SimSun" panose="02010600030101010101" pitchFamily="2" charset="-122"/>
              </a:rPr>
              <a:t>6.2.2 If the customer decide to continue </a:t>
            </a:r>
            <a:r>
              <a:rPr lang="en-US" dirty="0" err="1">
                <a:effectLst/>
                <a:latin typeface="Times New Roman" panose="02020603050405020304" pitchFamily="18" charset="0"/>
                <a:ea typeface="SimSun" panose="02010600030101010101" pitchFamily="2" charset="-122"/>
              </a:rPr>
              <a:t>browing</a:t>
            </a:r>
            <a:r>
              <a:rPr lang="en-US" dirty="0">
                <a:effectLst/>
                <a:latin typeface="Times New Roman" panose="02020603050405020304" pitchFamily="18" charset="0"/>
                <a:ea typeface="SimSun" panose="02010600030101010101" pitchFamily="2" charset="-122"/>
              </a:rPr>
              <a:t> the system sends an email reminder encouraging them to return.</a:t>
            </a:r>
          </a:p>
          <a:p>
            <a:pPr marR="0" lvl="0" rtl="0"/>
            <a:endParaRPr lang="en-US" sz="1200" dirty="0">
              <a:effectLst/>
              <a:latin typeface="Times New Roman" panose="02020603050405020304" pitchFamily="18" charset="0"/>
              <a:ea typeface="SimSun" panose="02010600030101010101" pitchFamily="2" charset="-122"/>
            </a:endParaRPr>
          </a:p>
        </p:txBody>
      </p:sp>
      <p:graphicFrame>
        <p:nvGraphicFramePr>
          <p:cNvPr id="5" name="Table 4">
            <a:extLst>
              <a:ext uri="{FF2B5EF4-FFF2-40B4-BE49-F238E27FC236}">
                <a16:creationId xmlns:a16="http://schemas.microsoft.com/office/drawing/2014/main" id="{5FA20813-A34F-2AF6-9B5C-EEE406BF0652}"/>
              </a:ext>
            </a:extLst>
          </p:cNvPr>
          <p:cNvGraphicFramePr>
            <a:graphicFrameLocks noGrp="1"/>
          </p:cNvGraphicFramePr>
          <p:nvPr>
            <p:extLst>
              <p:ext uri="{D42A27DB-BD31-4B8C-83A1-F6EECF244321}">
                <p14:modId xmlns:p14="http://schemas.microsoft.com/office/powerpoint/2010/main" val="3742060099"/>
              </p:ext>
            </p:extLst>
          </p:nvPr>
        </p:nvGraphicFramePr>
        <p:xfrm>
          <a:off x="108584" y="4034136"/>
          <a:ext cx="5233036" cy="1109364"/>
        </p:xfrm>
        <a:graphic>
          <a:graphicData uri="http://schemas.openxmlformats.org/drawingml/2006/table">
            <a:tbl>
              <a:tblPr firstRow="1" firstCol="1" bandRow="1">
                <a:tableStyleId>{96A818CE-F5B4-405F-86C8-D149A9C12B2A}</a:tableStyleId>
              </a:tblPr>
              <a:tblGrid>
                <a:gridCol w="5233036">
                  <a:extLst>
                    <a:ext uri="{9D8B030D-6E8A-4147-A177-3AD203B41FA5}">
                      <a16:colId xmlns:a16="http://schemas.microsoft.com/office/drawing/2014/main" val="2008639127"/>
                    </a:ext>
                  </a:extLst>
                </a:gridCol>
              </a:tblGrid>
              <a:tr h="1109364">
                <a:tc>
                  <a:txBody>
                    <a:bodyPr/>
                    <a:lstStyle/>
                    <a:p>
                      <a:pPr marL="342900" marR="0" lvl="0" indent="-342900" algn="just">
                        <a:lnSpc>
                          <a:spcPct val="115000"/>
                        </a:lnSpc>
                        <a:buSzPts val="1200"/>
                        <a:buFont typeface="+mj-lt"/>
                        <a:buAutoNum type="arabicPeriod"/>
                        <a:tabLst>
                          <a:tab pos="457200" algn="l"/>
                        </a:tabLst>
                      </a:pPr>
                      <a:r>
                        <a:rPr lang="en-US" sz="1400" dirty="0">
                          <a:effectLst/>
                        </a:rPr>
                        <a:t>The item added to the shopping cart</a:t>
                      </a:r>
                    </a:p>
                    <a:p>
                      <a:pPr marL="342900" marR="0" lvl="0" indent="-342900" algn="just">
                        <a:lnSpc>
                          <a:spcPct val="115000"/>
                        </a:lnSpc>
                        <a:buSzPts val="1200"/>
                        <a:buFont typeface="+mj-lt"/>
                        <a:buAutoNum type="arabicPeriod"/>
                        <a:tabLst>
                          <a:tab pos="457200" algn="l"/>
                        </a:tabLst>
                      </a:pPr>
                      <a:r>
                        <a:rPr lang="en-US" sz="1400" dirty="0">
                          <a:effectLst/>
                        </a:rPr>
                        <a:t>The system calculates and displays the total cost accurately.</a:t>
                      </a:r>
                      <a:endParaRPr lang="en-US" sz="14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19022147"/>
                  </a:ext>
                </a:extLst>
              </a:tr>
            </a:tbl>
          </a:graphicData>
        </a:graphic>
      </p:graphicFrame>
      <p:pic>
        <p:nvPicPr>
          <p:cNvPr id="5122" name="Picture 2" descr="Story pin image">
            <a:extLst>
              <a:ext uri="{FF2B5EF4-FFF2-40B4-BE49-F238E27FC236}">
                <a16:creationId xmlns:a16="http://schemas.microsoft.com/office/drawing/2014/main" id="{866C05E1-8C46-6AED-70F8-18DE42E13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2569" y="3018574"/>
            <a:ext cx="1441431" cy="177440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456;p44">
            <a:extLst>
              <a:ext uri="{FF2B5EF4-FFF2-40B4-BE49-F238E27FC236}">
                <a16:creationId xmlns:a16="http://schemas.microsoft.com/office/drawing/2014/main" id="{A7218733-1FCF-B4C4-D7D9-FC50DE27B7FB}"/>
              </a:ext>
            </a:extLst>
          </p:cNvPr>
          <p:cNvSpPr/>
          <p:nvPr/>
        </p:nvSpPr>
        <p:spPr>
          <a:xfrm>
            <a:off x="7702568" y="4792980"/>
            <a:ext cx="1441431"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0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9FBB016F-32A1-94CB-2F6E-3A3AE6D8AB2C}"/>
            </a:ext>
          </a:extLst>
        </p:cNvPr>
        <p:cNvGrpSpPr/>
        <p:nvPr/>
      </p:nvGrpSpPr>
      <p:grpSpPr>
        <a:xfrm>
          <a:off x="0" y="0"/>
          <a:ext cx="0" cy="0"/>
          <a:chOff x="0" y="0"/>
          <a:chExt cx="0" cy="0"/>
        </a:xfrm>
      </p:grpSpPr>
      <p:sp>
        <p:nvSpPr>
          <p:cNvPr id="416" name="Google Shape;416;p44">
            <a:extLst>
              <a:ext uri="{FF2B5EF4-FFF2-40B4-BE49-F238E27FC236}">
                <a16:creationId xmlns:a16="http://schemas.microsoft.com/office/drawing/2014/main" id="{D2F700C5-F6D9-0660-28F8-6435E04CECF0}"/>
              </a:ext>
            </a:extLst>
          </p:cNvPr>
          <p:cNvSpPr txBox="1">
            <a:spLocks noGrp="1"/>
          </p:cNvSpPr>
          <p:nvPr>
            <p:ph type="title"/>
          </p:nvPr>
        </p:nvSpPr>
        <p:spPr>
          <a:xfrm>
            <a:off x="-79022" y="0"/>
            <a:ext cx="9223022" cy="10047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Scenario Analysis :</a:t>
            </a:r>
            <a:endParaRPr dirty="0">
              <a:solidFill>
                <a:schemeClr val="dk1"/>
              </a:solidFill>
            </a:endParaRPr>
          </a:p>
        </p:txBody>
      </p:sp>
      <p:sp>
        <p:nvSpPr>
          <p:cNvPr id="456" name="Google Shape;456;p44">
            <a:extLst>
              <a:ext uri="{FF2B5EF4-FFF2-40B4-BE49-F238E27FC236}">
                <a16:creationId xmlns:a16="http://schemas.microsoft.com/office/drawing/2014/main" id="{FACBA326-0042-A089-F586-DDB70D7D9422}"/>
              </a:ext>
            </a:extLst>
          </p:cNvPr>
          <p:cNvSpPr/>
          <p:nvPr/>
        </p:nvSpPr>
        <p:spPr>
          <a:xfrm>
            <a:off x="6935450" y="4755900"/>
            <a:ext cx="384000" cy="387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مربع نص 3">
            <a:extLst>
              <a:ext uri="{FF2B5EF4-FFF2-40B4-BE49-F238E27FC236}">
                <a16:creationId xmlns:a16="http://schemas.microsoft.com/office/drawing/2014/main" id="{DFAA332F-20C7-8F38-E3A4-226E3ED68FC2}"/>
              </a:ext>
            </a:extLst>
          </p:cNvPr>
          <p:cNvSpPr txBox="1"/>
          <p:nvPr/>
        </p:nvSpPr>
        <p:spPr>
          <a:xfrm>
            <a:off x="183444" y="1291089"/>
            <a:ext cx="8858956" cy="2360005"/>
          </a:xfrm>
          <a:prstGeom prst="rect">
            <a:avLst/>
          </a:prstGeom>
          <a:noFill/>
        </p:spPr>
        <p:txBody>
          <a:bodyPr wrap="square">
            <a:spAutoFit/>
          </a:bodyPr>
          <a:lstStyle/>
          <a:p>
            <a:pPr marR="231775" lvl="0" algn="l" rtl="0">
              <a:lnSpc>
                <a:spcPct val="98000"/>
              </a:lnSpc>
              <a:spcAft>
                <a:spcPts val="0"/>
              </a:spcAft>
              <a:buSzPts val="1200"/>
              <a:tabLst>
                <a:tab pos="147955" algn="l"/>
              </a:tabLst>
            </a:pPr>
            <a:r>
              <a:rPr lang="en-US" sz="1600" b="1" dirty="0">
                <a:solidFill>
                  <a:schemeClr val="accent1">
                    <a:lumMod val="50000"/>
                  </a:schemeClr>
                </a:solidFill>
                <a:effectLst/>
                <a:latin typeface="Times New Roman" panose="02020603050405020304" pitchFamily="18" charset="0"/>
                <a:ea typeface="Trebuchet MS" panose="020B0603020202020204" pitchFamily="34" charset="0"/>
                <a:cs typeface="Times New Roman" panose="02020603050405020304" pitchFamily="18" charset="0"/>
              </a:rPr>
              <a:t>Comments</a:t>
            </a:r>
            <a:r>
              <a:rPr lang="en-US" sz="1600" b="1" dirty="0">
                <a:solidFill>
                  <a:schemeClr val="accent1">
                    <a:lumMod val="50000"/>
                  </a:schemeClr>
                </a:solidFill>
                <a:effectLst/>
                <a:latin typeface="+mj-lt"/>
                <a:ea typeface="Trebuchet MS" panose="020B0603020202020204" pitchFamily="34" charset="0"/>
              </a:rPr>
              <a:t>:</a:t>
            </a:r>
          </a:p>
          <a:p>
            <a:pPr marR="231775" lvl="0" algn="l" rtl="0">
              <a:lnSpc>
                <a:spcPct val="98000"/>
              </a:lnSpc>
              <a:spcAft>
                <a:spcPts val="0"/>
              </a:spcAft>
              <a:buSzPts val="1200"/>
              <a:tabLst>
                <a:tab pos="147955" algn="l"/>
              </a:tabLst>
            </a:pPr>
            <a:endParaRPr lang="en-US" sz="1600" b="1" dirty="0">
              <a:solidFill>
                <a:schemeClr val="accent1">
                  <a:lumMod val="50000"/>
                </a:schemeClr>
              </a:solidFill>
              <a:effectLst/>
              <a:latin typeface="Times New Roman" panose="02020603050405020304" pitchFamily="18" charset="0"/>
              <a:ea typeface="Trebuchet MS" panose="020B0603020202020204" pitchFamily="34" charset="0"/>
            </a:endParaRPr>
          </a:p>
          <a:p>
            <a:pPr marL="285750" indent="-285750">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The system must have permissions to send Email/Notification to the customer </a:t>
            </a: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latin typeface="Times New Roman" panose="02020603050405020304" pitchFamily="18" charset="0"/>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543204745"/>
      </p:ext>
    </p:extLst>
  </p:cSld>
  <p:clrMapOvr>
    <a:masterClrMapping/>
  </p:clrMapOvr>
</p:sld>
</file>

<file path=ppt/theme/theme1.xml><?xml version="1.0" encoding="utf-8"?>
<a:theme xmlns:a="http://schemas.openxmlformats.org/drawingml/2006/main" name="Cookie Shop Business Plan by Slidesgo">
  <a:themeElements>
    <a:clrScheme name="Simple Light">
      <a:dk1>
        <a:srgbClr val="241D1D"/>
      </a:dk1>
      <a:lt1>
        <a:srgbClr val="FFFFFF"/>
      </a:lt1>
      <a:dk2>
        <a:srgbClr val="FFFBF8"/>
      </a:dk2>
      <a:lt2>
        <a:srgbClr val="5C3D2E"/>
      </a:lt2>
      <a:accent1>
        <a:srgbClr val="B85C38"/>
      </a:accent1>
      <a:accent2>
        <a:srgbClr val="E0C097"/>
      </a:accent2>
      <a:accent3>
        <a:srgbClr val="FFFFFF"/>
      </a:accent3>
      <a:accent4>
        <a:srgbClr val="FFFFFF"/>
      </a:accent4>
      <a:accent5>
        <a:srgbClr val="FFFFFF"/>
      </a:accent5>
      <a:accent6>
        <a:srgbClr val="FFFFFF"/>
      </a:accent6>
      <a:hlink>
        <a:srgbClr val="24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1658</TotalTime>
  <Words>1262</Words>
  <Application>Microsoft Office PowerPoint</Application>
  <PresentationFormat>On-screen Show (16:9)</PresentationFormat>
  <Paragraphs>117</Paragraphs>
  <Slides>19</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Wingdings</vt:lpstr>
      <vt:lpstr>ADLaM Display</vt:lpstr>
      <vt:lpstr>Arial</vt:lpstr>
      <vt:lpstr>Placeholder Font</vt:lpstr>
      <vt:lpstr>Bahnschrift Light</vt:lpstr>
      <vt:lpstr>Be Vietnam</vt:lpstr>
      <vt:lpstr>Times New Roman</vt:lpstr>
      <vt:lpstr>Calibri</vt:lpstr>
      <vt:lpstr>Trebuchet MS</vt:lpstr>
      <vt:lpstr>Walbaum Display Light</vt:lpstr>
      <vt:lpstr>Playfair Display</vt:lpstr>
      <vt:lpstr>Roboto Condensed Light</vt:lpstr>
      <vt:lpstr>Playfair Display Black</vt:lpstr>
      <vt:lpstr>Cookie Shop Business Plan by Slidesgo</vt:lpstr>
      <vt:lpstr>PowerPoint Presentation</vt:lpstr>
      <vt:lpstr>PowerPoint Presentation</vt:lpstr>
      <vt:lpstr>Jewlery Shop</vt:lpstr>
      <vt:lpstr>Scenario:  Adding items to the shopping cart</vt:lpstr>
      <vt:lpstr>Scenario</vt:lpstr>
      <vt:lpstr>PowerPoint Presentation</vt:lpstr>
      <vt:lpstr>Scenario Analysis :</vt:lpstr>
      <vt:lpstr>Scenario Analysis :</vt:lpstr>
      <vt:lpstr>Scenario Analysis :</vt:lpstr>
      <vt:lpstr>PowerPoint Presentation</vt:lpstr>
      <vt:lpstr>PowerPoint Presentation</vt:lpstr>
      <vt:lpstr>PowerPoint Presentation</vt:lpstr>
      <vt:lpstr>PowerPoint Presentation</vt:lpstr>
      <vt:lpstr>Design goals</vt:lpstr>
      <vt:lpstr>Design goals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online cake shop</dc:title>
  <dc:creator>qusayjber</dc:creator>
  <cp:lastModifiedBy>layan Buirat</cp:lastModifiedBy>
  <cp:revision>38</cp:revision>
  <dcterms:modified xsi:type="dcterms:W3CDTF">2025-01-14T12:12:17Z</dcterms:modified>
</cp:coreProperties>
</file>