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6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1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0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1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0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9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7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6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0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9C2DF8-3E23-408E-860C-C5CE23CE1EF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3E619-50B8-434A-8EE7-7A9994890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72085-A08F-F50B-96FA-EA3FCFDD9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EDD112-4DB9-1B31-A634-AD1204DBD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: </a:t>
            </a:r>
            <a:r>
              <a:rPr lang="en-US" dirty="0" err="1" smtClean="0"/>
              <a:t>P.Laya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B5991-9384-1F71-A96C-5CA2291F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D1850-EE32-2A7F-040E-E149769F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an age where technology underpins almost every facet of our lives, the democratic voting process is no exception to its transformative influence. </a:t>
            </a:r>
          </a:p>
          <a:p>
            <a:r>
              <a:rPr lang="en-US" sz="2000" dirty="0"/>
              <a:t>The "Online Voting System" project, developed using PHP, represents an innovative step forward in modernizing elections.</a:t>
            </a:r>
          </a:p>
          <a:p>
            <a:r>
              <a:rPr lang="en-US" sz="2000" dirty="0"/>
              <a:t> This project introduces an intuitive web-based platform that aims to revolutionize the traditional voting paradigm.</a:t>
            </a:r>
          </a:p>
          <a:p>
            <a:r>
              <a:rPr lang="en-US" sz="2000" dirty="0"/>
              <a:t> By seamlessly integrating electronic ballots, robust security measures, and real-time result reporting, the system seeks to streamline elections, making them more efficient, secure, and accessible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36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4C83D-6CF6-591E-8DD6-1E9EA8EC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C162D-18A8-C9C7-1A7A-8BAFE8DA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Accessibility: By enabling voters to participate remotely through the web, the system eliminates geographical barriers and encourages wider engagement in the electoral process.</a:t>
            </a:r>
          </a:p>
          <a:p>
            <a:pPr marL="457200" indent="-457200">
              <a:buAutoNum type="arabicPeriod"/>
            </a:pPr>
            <a:r>
              <a:rPr lang="en-US" sz="2000" dirty="0"/>
              <a:t>  Accuracy and Transparency: Through automated vote recording and real-time tallying, the system minimizes errors and fosters trust in the outcome's authenticity. </a:t>
            </a:r>
          </a:p>
          <a:p>
            <a:pPr marL="457200" indent="-457200">
              <a:buAutoNum type="arabicPeriod"/>
            </a:pPr>
            <a:r>
              <a:rPr lang="en-US" sz="2000" dirty="0"/>
              <a:t> Efficiency: The transition from manual counting to automated tallying expedites the announcement of results, streamlining the election process. </a:t>
            </a:r>
          </a:p>
          <a:p>
            <a:pPr marL="457200" indent="-457200">
              <a:buAutoNum type="arabicPeriod"/>
            </a:pPr>
            <a:r>
              <a:rPr lang="en-US" sz="2000" dirty="0"/>
              <a:t> Security: Stringent user authentication and data encryption mechanisms ensure the system's integrity and protect voter confidentiality.</a:t>
            </a:r>
          </a:p>
          <a:p>
            <a:pPr marL="457200" indent="-457200">
              <a:buAutoNum type="arabicPeriod"/>
            </a:pPr>
            <a:r>
              <a:rPr lang="en-US" sz="2000" dirty="0"/>
              <a:t> User-Centric Design: The project prioritizes user experience by offering an intuitive interface that accommodates voters of varying technical backgrounds.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344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62175-0F3E-1292-6C5A-0505B10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EEECE-9A72-0493-7F5C-C3DABFAD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website is designed for online voting systems.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Users have two primary options: "Login" and "Register.“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Users with an Account: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If you have an account, you can log in and cast your vote.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Each user is allowed to vote only once.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Once you've cast your vote, you won't be eligible to vote again.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You can log in to check the current leading candidate at any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8D845-FFB8-7BE3-3727-10F03513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92DBD-6154-D62E-707D-D9904A1E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New Users (Registering):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If you don't have an account, you can register on the website.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During registration, you can choose to register as either a "Voter" or a "Group" (candidates running in the election).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It's important to note that groups, representing the candidates, are not allowed to vote in the system.</a:t>
            </a:r>
          </a:p>
          <a:p>
            <a:pPr marL="914400" lvl="2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Whenever you visit the website, you can log in using your phone number and a valid password to view the current leader in the election without casting another vote.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4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8A216-7132-D75E-B228-18B1681A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85D45-EBD1-F98C-DEE8-D29BC9F4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Convenient and Accessible Voting: It offers an accessible platform for eligible voters to cast their votes conveniently from their own devices, reducing the need for physical polling locations and long lines.</a:t>
            </a:r>
          </a:p>
          <a:p>
            <a:r>
              <a:rPr lang="en-US" sz="2000" dirty="0"/>
              <a:t>Security Measures: Properly implemented, an online voting system can incorporate robust security measures to protect the integrity of the election, such as encryption and authentication protocols.</a:t>
            </a:r>
          </a:p>
          <a:p>
            <a:r>
              <a:rPr lang="en-US" sz="2000" dirty="0"/>
              <a:t>Time and Cost Savings: For both voters and election administrators, online voting can save time and reduce the cost of conducting elections, including the expense of setting up physical polling places.</a:t>
            </a:r>
          </a:p>
          <a:p>
            <a:r>
              <a:rPr lang="en-US" sz="2000" dirty="0"/>
              <a:t>Enhanced Data Analysis: Election data can be more easily collected, analyzed, and used to make informed decisions for future elections.</a:t>
            </a:r>
          </a:p>
          <a:p>
            <a:r>
              <a:rPr lang="en-US" sz="2000" dirty="0"/>
              <a:t>Increased Voter Engagement: Online voting can encourage more people to participate in the democratic process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738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9C94A-1686-EE03-AC7F-06B5521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9242A8-DE89-3B1E-22D5-E18B4AE2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dirty="0"/>
              <a:t>ADVANTAGES</a:t>
            </a:r>
          </a:p>
          <a:p>
            <a:pPr lvl="1"/>
            <a:r>
              <a:rPr lang="en-IN" sz="2000" b="1" i="0" dirty="0">
                <a:effectLst/>
                <a:latin typeface="Söhne"/>
              </a:rPr>
              <a:t>Convenience and Accessibility: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system allows voters to participate from the comfort of their own devices.</a:t>
            </a:r>
          </a:p>
          <a:p>
            <a:pPr lvl="1"/>
            <a:r>
              <a:rPr lang="en-IN" sz="2000" b="1" i="0" dirty="0">
                <a:effectLst/>
                <a:latin typeface="Söhne"/>
              </a:rPr>
              <a:t>Real-Time Updates: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Users can quickly access real-time information on the leading candidates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without need to wait for official results.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DISADVANTAGES</a:t>
            </a:r>
          </a:p>
          <a:p>
            <a:pPr marL="685800" lvl="2">
              <a:spcBef>
                <a:spcPts val="1000"/>
              </a:spcBef>
            </a:pPr>
            <a:r>
              <a:rPr lang="en-IN" b="1" i="0" dirty="0">
                <a:effectLst/>
                <a:latin typeface="Söhne"/>
              </a:rPr>
              <a:t>Security Risks: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voting systems are vulnerable to cybersecurity threats and hacking attempts.</a:t>
            </a:r>
          </a:p>
          <a:p>
            <a:pPr marL="685800" lvl="2">
              <a:spcBef>
                <a:spcPts val="1000"/>
              </a:spcBef>
            </a:pPr>
            <a:r>
              <a:rPr lang="en-IN" b="1" i="0" dirty="0">
                <a:effectLst/>
                <a:latin typeface="Söhne"/>
              </a:rPr>
              <a:t>Privacy Concerns: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potential for third parties to access and misuse personal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69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8FCFB-B325-6129-9EC6-96673FDC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C96739-F83F-DDF8-D0D8-A7BAABA2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Wider Adoption: Online voting systems are likely to see increased adoption across various levels of government, providing more voters.</a:t>
            </a:r>
          </a:p>
          <a:p>
            <a:endParaRPr lang="en-US" dirty="0"/>
          </a:p>
          <a:p>
            <a:r>
              <a:rPr lang="en-US" dirty="0"/>
              <a:t>Enhanced Security Measures: Continuous advancements in security technology will be crucial to protect online voting systems and ensure the integrity of elections.</a:t>
            </a:r>
          </a:p>
          <a:p>
            <a:endParaRPr lang="en-US" dirty="0"/>
          </a:p>
          <a:p>
            <a:r>
              <a:rPr lang="en-US" dirty="0"/>
              <a:t>Blockchain Integration: Blockchain technology may play a significant role in online voting systems, providing transparent and tamper-resistant methods for recording and verifying votes.</a:t>
            </a:r>
          </a:p>
          <a:p>
            <a:endParaRPr lang="en-US" dirty="0"/>
          </a:p>
          <a:p>
            <a:r>
              <a:rPr lang="en-US" dirty="0"/>
              <a:t>Global Expansion and Accessibility: Online voting systems may expand globally, and efforts will focus on making the technology more accessible, inclusive, and secure.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0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5" y="501806"/>
            <a:ext cx="10660566" cy="58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712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Garamond</vt:lpstr>
      <vt:lpstr>Söhne</vt:lpstr>
      <vt:lpstr>Organic</vt:lpstr>
      <vt:lpstr>ONLINE VOTING SYSTEM</vt:lpstr>
      <vt:lpstr>INTRODUCTION</vt:lpstr>
      <vt:lpstr>KEY OBJECTIVES</vt:lpstr>
      <vt:lpstr>WORKING</vt:lpstr>
      <vt:lpstr>WORKING</vt:lpstr>
      <vt:lpstr>USES</vt:lpstr>
      <vt:lpstr>ADVANTAGES AND DISADVANTAGES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Srinivasan Harianandam</dc:creator>
  <cp:lastModifiedBy>Microsoft account</cp:lastModifiedBy>
  <cp:revision>4</cp:revision>
  <dcterms:created xsi:type="dcterms:W3CDTF">2023-11-01T07:32:06Z</dcterms:created>
  <dcterms:modified xsi:type="dcterms:W3CDTF">2023-11-01T11:10:38Z</dcterms:modified>
</cp:coreProperties>
</file>