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4C81-AAA8-EB55-D70A-D6AAE854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E8AB9-D00E-DBC5-92D2-F5818921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55EB-6AA9-DE5D-36E3-C0C02508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8F88-F494-DDA6-3016-46069F3C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E165-B060-568A-900A-BDF634E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0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1AC0-ACB6-9200-80AC-A2922733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CA825-DB2E-5E37-0E29-E24EAD645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15A2-03FA-2372-21DA-60B6FFBF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B423B-AF35-2633-E132-7438293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293D6-E4E4-34E2-77E8-A4B630CD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AE50D-4CDA-D4D2-D93C-9086CBB71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2778F-1313-81C9-71C4-4FD3E63A2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00B8-D288-B263-2403-2FB15A81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FE097-BCFC-558D-9F68-9A9ED35E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E405B-12E1-D4E9-419E-49F2166D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6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4472-1125-565A-13D0-BEF5936D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2D52-6F88-AC1F-DD31-8770AB32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5F20-1204-7620-78A3-C16D00C0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1163-BEE8-D84E-9826-57BC97FE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6039-A894-E5F4-5F26-7306254A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C67D-FAE5-1DBF-E96D-85A9CDFD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ECCA2-A28F-52A3-26A5-AB2781D5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DA73-04E6-2240-16F1-8D134AB9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9178-CCE8-5D57-0AEC-49DBEE6B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13AD-F4A6-9301-4788-7D38DC34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26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0183-6FFE-36F2-E36C-F807D9FC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DCBC-6FD8-1E1A-7DA7-0AD85ADFA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E832C-896B-ED93-003C-619372F0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64E4-5590-184A-9E3E-D1E13F79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544E0-D1F9-D394-1CD8-84B9CF20F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6C9FE-40F1-744B-BF34-A2EFD2C0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5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75E1-E8FA-8F5A-CA2A-AD20B49D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F69A1-868E-9FCB-64C9-D5B815E8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E468E-0549-44A9-90A5-18FC9CE3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58B91-C183-1BCE-1814-1187A7EA0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A38CD-1549-5876-067C-B503F9F7C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3BF6E-3411-3C23-4D07-A330FFF1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22F0A-ED4A-3D52-07F5-3F869C2F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F6C0C-24B4-C661-7D61-6BCB1A8F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3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496D-E33E-800F-669B-C818269B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D65C25-5F02-497D-1E46-E6E9FE16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4ED76-BC64-E174-8B9F-F4F717D5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30AB-A226-D210-799A-1556B0C7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88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A8468-45BC-26CF-D936-EA28D050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7D00-B872-7419-29A2-C673CF1D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74343-2413-9055-80ED-126F3744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E5F6-2B27-30EE-0A87-3D6962FC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C8C5-CF5D-DB83-0994-D80FB457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1C2E4-68E1-42EE-43D4-7743725F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06609-4286-B778-40E2-E2E84E72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91D2B-C007-59F4-543A-06C8EB1E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2F7A0-02A3-9333-2E48-0B7C09E0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4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0B9F-D832-6826-065A-E50EA9F0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EDF2E-BE76-A9E3-5478-84D1FF54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3918E-74C8-EEA1-82BE-E54AC0B93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A44E4-6791-6065-96BB-F0BA3253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5032-0580-221B-1D35-000BB9F9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3B950-16DB-B299-AF8F-F54E5E8F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6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420DD-542A-AFF0-9B0D-4E81F0E6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E8A5-F961-E4FE-A0D3-1ABB3BAD2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7D230-1A7B-9DC7-502A-7B4969D7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312B5-3C9B-4557-ACE4-6F239A95DAA7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F8FC-B521-3D49-228D-6A3CADBA4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EF1E-2E80-6675-11DA-D4A54365C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CF7D-627A-4712-BC7C-87881A1F87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4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0B0B-ACDE-B457-DC05-4BF1167D1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Hospital Emergency Room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2EEB8-1A95-F3B5-B9B2-34781A2E7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r>
              <a:rPr lang="en-IN" dirty="0"/>
              <a:t> dashboard used to see overall view of emergency room used</a:t>
            </a:r>
          </a:p>
        </p:txBody>
      </p:sp>
    </p:spTree>
    <p:extLst>
      <p:ext uri="{BB962C8B-B14F-4D97-AF65-F5344CB8AC3E}">
        <p14:creationId xmlns:p14="http://schemas.microsoft.com/office/powerpoint/2010/main" val="207980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909D-8062-C643-9385-9A9984E7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faced and 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9C51-89A7-2CDD-1705-6DEF76E5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Emergency rooms are seen empty quite a no of times and general ward doesn’t seem to have empty spot to register a patient.</a:t>
            </a:r>
          </a:p>
          <a:p>
            <a:r>
              <a:rPr lang="en-IN" dirty="0"/>
              <a:t>We need a dashboard to monitor the frequency of use of emergency rooms and overall patients visits and so summary of the hospital</a:t>
            </a:r>
          </a:p>
        </p:txBody>
      </p:sp>
    </p:spTree>
    <p:extLst>
      <p:ext uri="{BB962C8B-B14F-4D97-AF65-F5344CB8AC3E}">
        <p14:creationId xmlns:p14="http://schemas.microsoft.com/office/powerpoint/2010/main" val="864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7CCC-F952-E152-1B26-63B76EC0D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0682-1094-98E8-1571-E7DAF22DB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Dashboard - Monthly view</a:t>
            </a:r>
          </a:p>
          <a:p>
            <a:r>
              <a:rPr lang="en-IN" dirty="0"/>
              <a:t>Objective: Monitor Key metrics and trends on a month by month basis to identify patterns </a:t>
            </a:r>
            <a:r>
              <a:rPr lang="en-IN" dirty="0" err="1"/>
              <a:t>ans</a:t>
            </a:r>
            <a:r>
              <a:rPr lang="en-IN" dirty="0"/>
              <a:t> areas for improvement.</a:t>
            </a:r>
          </a:p>
          <a:p>
            <a:r>
              <a:rPr lang="en-IN" dirty="0"/>
              <a:t>Charts to develop:</a:t>
            </a:r>
          </a:p>
          <a:p>
            <a:pPr lvl="1"/>
            <a:r>
              <a:rPr lang="en-IN" dirty="0"/>
              <a:t>Patient </a:t>
            </a:r>
            <a:r>
              <a:rPr lang="en-IN" dirty="0" err="1"/>
              <a:t>Admisson</a:t>
            </a:r>
            <a:r>
              <a:rPr lang="en-IN" dirty="0"/>
              <a:t> Status: Track admitted vs. non-admitted patients</a:t>
            </a:r>
          </a:p>
          <a:p>
            <a:pPr lvl="1"/>
            <a:r>
              <a:rPr lang="en-IN" dirty="0"/>
              <a:t>Patients Age Distribution: </a:t>
            </a:r>
          </a:p>
          <a:p>
            <a:pPr lvl="1"/>
            <a:r>
              <a:rPr lang="en-IN" dirty="0"/>
              <a:t>Department Referrals</a:t>
            </a:r>
          </a:p>
          <a:p>
            <a:pPr lvl="1"/>
            <a:r>
              <a:rPr lang="en-IN" dirty="0"/>
              <a:t>Timeliness</a:t>
            </a:r>
          </a:p>
          <a:p>
            <a:pPr lvl="1"/>
            <a:r>
              <a:rPr lang="en-IN" dirty="0"/>
              <a:t>Gender Analysis</a:t>
            </a:r>
          </a:p>
          <a:p>
            <a:pPr lvl="1"/>
            <a:r>
              <a:rPr lang="en-IN" dirty="0"/>
              <a:t>Racial Demographics</a:t>
            </a:r>
          </a:p>
          <a:p>
            <a:pPr lvl="1"/>
            <a:r>
              <a:rPr lang="en-IN" dirty="0"/>
              <a:t>Time Analysis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18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8A2-BD98-6289-8A4A-945CF814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850C-583C-6407-2321-92006E5A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Dashboard 2 – Overall Summary</a:t>
            </a:r>
          </a:p>
          <a:p>
            <a:r>
              <a:rPr lang="en-IN" dirty="0"/>
              <a:t>Objective: Provide a holistic summary of hospital performance for a selected date range</a:t>
            </a:r>
          </a:p>
          <a:p>
            <a:r>
              <a:rPr lang="en-IN" dirty="0"/>
              <a:t>Charts to develop-</a:t>
            </a:r>
          </a:p>
          <a:p>
            <a:pPr lvl="1"/>
            <a:r>
              <a:rPr lang="en-IN" dirty="0"/>
              <a:t>Similar as the monthly View, but aggregated over a customizable date range for broader insights and trend analysis</a:t>
            </a:r>
          </a:p>
          <a:p>
            <a:r>
              <a:rPr lang="en-IN" dirty="0"/>
              <a:t>Dashboard 3– Overall Summary</a:t>
            </a:r>
          </a:p>
          <a:p>
            <a:r>
              <a:rPr lang="en-IN" dirty="0"/>
              <a:t>Objective: Offer granular insights into patient-level data to enable detailed analysis and troubleshooting</a:t>
            </a:r>
          </a:p>
          <a:p>
            <a:r>
              <a:rPr lang="en-IN" dirty="0"/>
              <a:t>Charts to develop-</a:t>
            </a:r>
          </a:p>
          <a:p>
            <a:pPr lvl="1"/>
            <a:r>
              <a:rPr lang="en-IN" dirty="0"/>
              <a:t>Tabular data containing patients information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61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Hospital Emergency Room Dashboard</vt:lpstr>
      <vt:lpstr>Problem faced and Business requirements</vt:lpstr>
      <vt:lpstr>Dashboard plans</vt:lpstr>
      <vt:lpstr>Dashboard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Layashree Adepu</dc:creator>
  <cp:lastModifiedBy>Layashree Adepu</cp:lastModifiedBy>
  <cp:revision>1</cp:revision>
  <dcterms:created xsi:type="dcterms:W3CDTF">2025-06-06T21:51:07Z</dcterms:created>
  <dcterms:modified xsi:type="dcterms:W3CDTF">2025-06-06T21:51:23Z</dcterms:modified>
</cp:coreProperties>
</file>