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E3F6"/>
    <a:srgbClr val="FC28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8331-724C-40BF-9718-0F72859BE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AA424-C099-4329-B565-DCBBE66DF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45135-A518-44DA-B91A-3EBC7A5E5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C153-B843-4993-8F7E-7AC8669E2410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8CA11-EC6B-433E-9023-0DA32D88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F9DF8-EF19-43AC-9DE5-DDDCB20B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27C-318B-46D9-A137-95EADD04D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5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961F6-983A-422F-BBFC-D30A3A57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ED7A7-524B-40A4-9725-ED910ABBE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95386-BE48-40E6-B38B-860DC9BE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C153-B843-4993-8F7E-7AC8669E2410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78236-6C09-498F-B2C5-D9812D17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C4383-55D0-4B42-B78A-8A058322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27C-318B-46D9-A137-95EADD04D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6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B1115-B92C-47B9-9901-F8DD13E8B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0B409-A095-485F-AA91-A3E4ACCB0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ECC50-AD03-4FF7-B6B3-68A4259E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C153-B843-4993-8F7E-7AC8669E2410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0F84B-497B-42D7-B0FF-49E4180E0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E37D7-3859-4C5C-8C1A-DC610742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27C-318B-46D9-A137-95EADD04D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0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7D30-132D-4D87-8F77-A01B17A4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7D794-51C6-4BCC-B727-2C143D192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34948-2369-4868-8EB4-6B374E54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C153-B843-4993-8F7E-7AC8669E2410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FA958-8B9F-488A-B6B3-669F305F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24503-DAFE-4C3D-9866-8A759E0F7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27C-318B-46D9-A137-95EADD04D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4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DAFB3-1B77-4FBC-8EE4-49A47067D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449FE-8B67-49BE-8642-A6B5A3D1F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4F237-9FBA-4507-B04B-23ACB25A1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C153-B843-4993-8F7E-7AC8669E2410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EACE1-8415-4D20-83BD-70FD48F5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4F07D-B324-4F63-BEB2-17280009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27C-318B-46D9-A137-95EADD04D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2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69CB-227C-43E7-92CC-8FD6985A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1D0E2-EB19-4713-ABA0-3B639FD0E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35544-AD11-4883-858C-BBC0D878C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BF0E7-2633-4215-9A15-D2605850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C153-B843-4993-8F7E-7AC8669E2410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77233-E0B9-49DB-8B5D-1B3D06AC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B1AB7-8EFD-4E83-98AF-B172F51F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27C-318B-46D9-A137-95EADD04D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8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F622-CE12-46AF-8FB0-547DBFD23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E9FA4-AA7D-4D87-BB41-D49EE9EA5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74A43-3C2B-4F86-B3E9-E7BE97D1D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7D17-74C6-44BF-9EEA-1735F4A7A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181179-C6CB-4ED8-A66D-19F847AD7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327BA2-0401-4F2E-AD99-441B4AAB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C153-B843-4993-8F7E-7AC8669E2410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96875F-CBAB-4E3D-836C-50E64F2D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FD768A-46A7-4596-B346-74478F96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27C-318B-46D9-A137-95EADD04D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3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89BC2-64ED-40EE-B384-794A4A70E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C49874-3DD2-4636-B541-ECBB3F34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C153-B843-4993-8F7E-7AC8669E2410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F7BD0-7ECE-4743-B206-24AC48364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888EF-6139-45DB-83DA-2D02B72C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27C-318B-46D9-A137-95EADD04D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0F1D4-DCE6-4CB8-A007-A2456B64C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C153-B843-4993-8F7E-7AC8669E2410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98899A-F1D2-49C7-9146-90755603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7B490-5BBC-4CD2-B830-17EB6AB6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27C-318B-46D9-A137-95EADD04D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9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CF5ED-FF4B-40F0-A981-EF82A20B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4A517-F172-4E7D-864C-126149CD7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7788A-FE89-4BA0-AB23-90C5226D6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29ACE-5D46-46B4-8978-2AF89D66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C153-B843-4993-8F7E-7AC8669E2410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7805F-7930-4064-8D63-572B86DE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A7B34-D4B1-4BB2-8502-F40691FA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27C-318B-46D9-A137-95EADD04D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4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F77E-9F22-4A28-991E-6CE9B6BE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98F68B-5F65-4424-A881-6A7BD87B6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FFAA3-9068-4360-9D48-25B046DFB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6BDED-66CC-4146-8CDF-9B1E549D6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C153-B843-4993-8F7E-7AC8669E2410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27168-681E-4886-8C14-7AF79D92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54974-9BF1-4C45-BCD3-1D6C3F54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27C-318B-46D9-A137-95EADD04D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7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6D4C-AB92-4811-95A2-E6B48DE0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85CA9-F2BC-4D84-A357-1466AAB8F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6A046-EA02-4D15-8B9A-4CA01E515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DC153-B843-4993-8F7E-7AC8669E2410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A57C3-535B-4AD1-9B2C-EB0C4CFC9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EDB04-0F4B-446F-8C0C-2E2F55767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D127C-318B-46D9-A137-95EADD04D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2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2952D-4961-4AA2-92E6-7B3528C9D7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DE60A-2A1D-4A77-998A-C1E114065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30" name="Picture 6" descr="Cute children reading books Royalty Free Vector Image">
            <a:extLst>
              <a:ext uri="{FF2B5EF4-FFF2-40B4-BE49-F238E27FC236}">
                <a16:creationId xmlns:a16="http://schemas.microsoft.com/office/drawing/2014/main" id="{B00AA67D-C070-4D49-8593-543B5E2914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" r="1926" b="17886"/>
          <a:stretch/>
        </p:blipFill>
        <p:spPr bwMode="auto">
          <a:xfrm>
            <a:off x="1884218" y="1000919"/>
            <a:ext cx="8783782" cy="585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0409DA3-6C87-4502-90F9-961B6BDE7B1A}"/>
              </a:ext>
            </a:extLst>
          </p:cNvPr>
          <p:cNvSpPr/>
          <p:nvPr/>
        </p:nvSpPr>
        <p:spPr>
          <a:xfrm>
            <a:off x="-1" y="-13855"/>
            <a:ext cx="12192000" cy="1692559"/>
          </a:xfrm>
          <a:prstGeom prst="rect">
            <a:avLst/>
          </a:prstGeom>
          <a:solidFill>
            <a:srgbClr val="2EE3F6"/>
          </a:solidFill>
          <a:ln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fa-IR" sz="2000" b="1" dirty="0"/>
          </a:p>
          <a:p>
            <a:pPr algn="r"/>
            <a:endParaRPr lang="fa-IR" sz="2000" b="1" dirty="0"/>
          </a:p>
          <a:p>
            <a:pPr algn="r"/>
            <a:endParaRPr lang="fa-IR" sz="2000" b="1" dirty="0"/>
          </a:p>
          <a:p>
            <a:pPr algn="r"/>
            <a:endParaRPr lang="fa-IR" sz="2000" b="1" dirty="0"/>
          </a:p>
          <a:p>
            <a:pPr algn="r"/>
            <a:r>
              <a:rPr lang="fa-IR" sz="2000" b="1" dirty="0"/>
              <a:t>        داستان         عملي      تخيلي       شعر      خارجي</a:t>
            </a:r>
            <a:endParaRPr lang="en-US" sz="2000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B1B8B97-5F72-422B-BB32-57A8DD916D48}"/>
              </a:ext>
            </a:extLst>
          </p:cNvPr>
          <p:cNvSpPr/>
          <p:nvPr/>
        </p:nvSpPr>
        <p:spPr>
          <a:xfrm>
            <a:off x="3754094" y="43542"/>
            <a:ext cx="4399661" cy="7087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a-IR" dirty="0">
                <a:solidFill>
                  <a:schemeClr val="tx1">
                    <a:lumMod val="95000"/>
                    <a:lumOff val="5000"/>
                  </a:schemeClr>
                </a:solidFill>
              </a:rPr>
              <a:t>جستجو ميان كتاب ها</a:t>
            </a:r>
            <a:r>
              <a:rPr lang="fa-IR" dirty="0"/>
              <a:t>تاب ها 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35122C-9B5C-485A-A654-EAF158177C1D}"/>
              </a:ext>
            </a:extLst>
          </p:cNvPr>
          <p:cNvSpPr/>
          <p:nvPr/>
        </p:nvSpPr>
        <p:spPr>
          <a:xfrm>
            <a:off x="11228256" y="92599"/>
            <a:ext cx="902152" cy="7398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a-IR" sz="1600" b="1" i="1" dirty="0">
                <a:solidFill>
                  <a:schemeClr val="tx1"/>
                </a:solidFill>
                <a:latin typeface="KodchiangUPC" panose="02020603050405020304" pitchFamily="18" charset="-34"/>
                <a:cs typeface="+mj-cs"/>
              </a:rPr>
              <a:t>كتاب بخوان</a:t>
            </a:r>
            <a:endParaRPr lang="en-US" sz="1600" b="1" i="1" dirty="0">
              <a:solidFill>
                <a:schemeClr val="tx1"/>
              </a:solidFill>
              <a:latin typeface="KodchiangUPC" panose="02020603050405020304" pitchFamily="18" charset="-34"/>
              <a:cs typeface="KodchiangUPC" panose="02020603050405020304" pitchFamily="18" charset="-34"/>
            </a:endParaRPr>
          </a:p>
        </p:txBody>
      </p:sp>
      <p:pic>
        <p:nvPicPr>
          <p:cNvPr id="16" name="Picture 14" descr="Search Icons – Free Vector Download, PNG, SVG, GIF">
            <a:extLst>
              <a:ext uri="{FF2B5EF4-FFF2-40B4-BE49-F238E27FC236}">
                <a16:creationId xmlns:a16="http://schemas.microsoft.com/office/drawing/2014/main" id="{616BE2CF-7380-4AD7-B490-E6D089630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755" y="53704"/>
            <a:ext cx="739825" cy="7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User Login Or Authenticate Icon, Human Person Symbol. Vector Royalty Free  Cliparts, Vectors, And Stock Illustration. Image 126786791.">
            <a:extLst>
              <a:ext uri="{FF2B5EF4-FFF2-40B4-BE49-F238E27FC236}">
                <a16:creationId xmlns:a16="http://schemas.microsoft.com/office/drawing/2014/main" id="{1A41B42C-1138-497D-BAEF-527F3E33F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855"/>
            <a:ext cx="708706" cy="708706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19" name="Picture 10" descr="جستجوی پیشرفته | ایموگراف">
            <a:extLst>
              <a:ext uri="{FF2B5EF4-FFF2-40B4-BE49-F238E27FC236}">
                <a16:creationId xmlns:a16="http://schemas.microsoft.com/office/drawing/2014/main" id="{DCF86D3F-D9D9-4E5F-94E1-038788774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06" y="-13855"/>
            <a:ext cx="708706" cy="70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42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5509C4A-5AF7-4DDA-BE62-F46D30463413}"/>
              </a:ext>
            </a:extLst>
          </p:cNvPr>
          <p:cNvSpPr/>
          <p:nvPr/>
        </p:nvSpPr>
        <p:spPr>
          <a:xfrm>
            <a:off x="5942527" y="1913888"/>
            <a:ext cx="1597981" cy="2152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a-IR" dirty="0"/>
              <a:t>کتاب های پر فروش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5509C4A-5AF7-4DDA-BE62-F46D30463413}"/>
              </a:ext>
            </a:extLst>
          </p:cNvPr>
          <p:cNvSpPr/>
          <p:nvPr/>
        </p:nvSpPr>
        <p:spPr>
          <a:xfrm>
            <a:off x="3953281" y="4361601"/>
            <a:ext cx="1597981" cy="2152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a-IR" dirty="0"/>
              <a:t>کتاب های پر فروش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5509C4A-5AF7-4DDA-BE62-F46D30463413}"/>
              </a:ext>
            </a:extLst>
          </p:cNvPr>
          <p:cNvSpPr/>
          <p:nvPr/>
        </p:nvSpPr>
        <p:spPr>
          <a:xfrm>
            <a:off x="1961958" y="4368833"/>
            <a:ext cx="1597981" cy="2152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a-IR" dirty="0"/>
              <a:t>کتاب های پر فروش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5509C4A-5AF7-4DDA-BE62-F46D30463413}"/>
              </a:ext>
            </a:extLst>
          </p:cNvPr>
          <p:cNvSpPr/>
          <p:nvPr/>
        </p:nvSpPr>
        <p:spPr>
          <a:xfrm>
            <a:off x="3953282" y="1913888"/>
            <a:ext cx="1597981" cy="2152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a-IR" dirty="0"/>
              <a:t>کتاب های پر فروش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509C4A-5AF7-4DDA-BE62-F46D30463413}"/>
              </a:ext>
            </a:extLst>
          </p:cNvPr>
          <p:cNvSpPr/>
          <p:nvPr/>
        </p:nvSpPr>
        <p:spPr>
          <a:xfrm>
            <a:off x="1961959" y="1911197"/>
            <a:ext cx="1597981" cy="2152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a-IR" dirty="0"/>
              <a:t>کتاب های پر فروش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5509C4A-5AF7-4DDA-BE62-F46D30463413}"/>
              </a:ext>
            </a:extLst>
          </p:cNvPr>
          <p:cNvSpPr/>
          <p:nvPr/>
        </p:nvSpPr>
        <p:spPr>
          <a:xfrm>
            <a:off x="5942526" y="4361601"/>
            <a:ext cx="1597981" cy="2152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a-IR" dirty="0"/>
              <a:t>کتاب های پر فروش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5509C4A-5AF7-4DDA-BE62-F46D30463413}"/>
              </a:ext>
            </a:extLst>
          </p:cNvPr>
          <p:cNvSpPr/>
          <p:nvPr/>
        </p:nvSpPr>
        <p:spPr>
          <a:xfrm>
            <a:off x="8171552" y="1913888"/>
            <a:ext cx="1597981" cy="2152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a-IR" dirty="0"/>
              <a:t>کتاب های پر فروش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5509C4A-5AF7-4DDA-BE62-F46D30463413}"/>
              </a:ext>
            </a:extLst>
          </p:cNvPr>
          <p:cNvSpPr/>
          <p:nvPr/>
        </p:nvSpPr>
        <p:spPr>
          <a:xfrm>
            <a:off x="8171551" y="4368833"/>
            <a:ext cx="1597981" cy="2152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a-IR" dirty="0"/>
              <a:t>کتاب های پر فروش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883121-F5A9-4A86-9F8B-B10C660C1B2C}"/>
              </a:ext>
            </a:extLst>
          </p:cNvPr>
          <p:cNvSpPr/>
          <p:nvPr/>
        </p:nvSpPr>
        <p:spPr>
          <a:xfrm>
            <a:off x="15709" y="0"/>
            <a:ext cx="12192000" cy="1692559"/>
          </a:xfrm>
          <a:prstGeom prst="rect">
            <a:avLst/>
          </a:prstGeom>
          <a:solidFill>
            <a:srgbClr val="2EE3F6"/>
          </a:solidFill>
          <a:ln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fa-IR" sz="2000" b="1" dirty="0"/>
          </a:p>
          <a:p>
            <a:pPr algn="r"/>
            <a:endParaRPr lang="fa-IR" sz="2000" b="1" dirty="0"/>
          </a:p>
          <a:p>
            <a:pPr algn="r"/>
            <a:endParaRPr lang="fa-IR" sz="2000" b="1" dirty="0"/>
          </a:p>
          <a:p>
            <a:pPr algn="r"/>
            <a:endParaRPr lang="fa-IR" sz="2000" b="1" dirty="0"/>
          </a:p>
          <a:p>
            <a:pPr algn="r"/>
            <a:r>
              <a:rPr lang="fa-IR" sz="2000" b="1" dirty="0"/>
              <a:t>        داستان         عملي      تخيلي       شعر      خارجي</a:t>
            </a:r>
            <a:endParaRPr lang="en-US" sz="2000" b="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D5D0299-C17A-415E-8395-02BDB6FFAB0C}"/>
              </a:ext>
            </a:extLst>
          </p:cNvPr>
          <p:cNvSpPr/>
          <p:nvPr/>
        </p:nvSpPr>
        <p:spPr>
          <a:xfrm>
            <a:off x="3559939" y="325640"/>
            <a:ext cx="4399661" cy="7087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23" name="Picture 14" descr="Search Icons – Free Vector Download, PNG, SVG, GIF">
            <a:extLst>
              <a:ext uri="{FF2B5EF4-FFF2-40B4-BE49-F238E27FC236}">
                <a16:creationId xmlns:a16="http://schemas.microsoft.com/office/drawing/2014/main" id="{567F774C-48D1-4076-8A81-2775FDBC3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551" y="373939"/>
            <a:ext cx="739825" cy="7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122F804A-31F1-461D-BE1C-4D7B47351829}"/>
              </a:ext>
            </a:extLst>
          </p:cNvPr>
          <p:cNvSpPr/>
          <p:nvPr/>
        </p:nvSpPr>
        <p:spPr>
          <a:xfrm>
            <a:off x="10904736" y="291653"/>
            <a:ext cx="891455" cy="7991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a-IR" dirty="0">
                <a:solidFill>
                  <a:schemeClr val="tx1"/>
                </a:solidFill>
              </a:rPr>
              <a:t>كتاب</a:t>
            </a:r>
            <a:r>
              <a:rPr lang="fa-IR" dirty="0"/>
              <a:t> </a:t>
            </a:r>
            <a:r>
              <a:rPr lang="fa-IR" dirty="0">
                <a:solidFill>
                  <a:schemeClr val="tx1"/>
                </a:solidFill>
              </a:rPr>
              <a:t>بخوان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5" name="Picture 2" descr="Admin sign on laptop icon – vector stock illustration | Pictogram, Icon,  Stock vector">
            <a:extLst>
              <a:ext uri="{FF2B5EF4-FFF2-40B4-BE49-F238E27FC236}">
                <a16:creationId xmlns:a16="http://schemas.microsoft.com/office/drawing/2014/main" id="{ED715A3E-8F77-45AD-A226-B574B14BC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22" y="400552"/>
            <a:ext cx="891454" cy="89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77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A24992-3410-4A1C-AD9F-17E1DAFA811F}"/>
              </a:ext>
            </a:extLst>
          </p:cNvPr>
          <p:cNvGraphicFramePr>
            <a:graphicFrameLocks noGrp="1"/>
          </p:cNvGraphicFramePr>
          <p:nvPr/>
        </p:nvGraphicFramePr>
        <p:xfrm>
          <a:off x="6111709" y="2075007"/>
          <a:ext cx="4648278" cy="4398276"/>
        </p:xfrm>
        <a:graphic>
          <a:graphicData uri="http://schemas.openxmlformats.org/drawingml/2006/table">
            <a:tbl>
              <a:tblPr rtl="1"/>
              <a:tblGrid>
                <a:gridCol w="660364">
                  <a:extLst>
                    <a:ext uri="{9D8B030D-6E8A-4147-A177-3AD203B41FA5}">
                      <a16:colId xmlns:a16="http://schemas.microsoft.com/office/drawing/2014/main" val="2970892911"/>
                    </a:ext>
                  </a:extLst>
                </a:gridCol>
                <a:gridCol w="2341292">
                  <a:extLst>
                    <a:ext uri="{9D8B030D-6E8A-4147-A177-3AD203B41FA5}">
                      <a16:colId xmlns:a16="http://schemas.microsoft.com/office/drawing/2014/main" val="1536097606"/>
                    </a:ext>
                  </a:extLst>
                </a:gridCol>
                <a:gridCol w="548874">
                  <a:extLst>
                    <a:ext uri="{9D8B030D-6E8A-4147-A177-3AD203B41FA5}">
                      <a16:colId xmlns:a16="http://schemas.microsoft.com/office/drawing/2014/main" val="3944051307"/>
                    </a:ext>
                  </a:extLst>
                </a:gridCol>
                <a:gridCol w="548874">
                  <a:extLst>
                    <a:ext uri="{9D8B030D-6E8A-4147-A177-3AD203B41FA5}">
                      <a16:colId xmlns:a16="http://schemas.microsoft.com/office/drawing/2014/main" val="373569315"/>
                    </a:ext>
                  </a:extLst>
                </a:gridCol>
                <a:gridCol w="548874">
                  <a:extLst>
                    <a:ext uri="{9D8B030D-6E8A-4147-A177-3AD203B41FA5}">
                      <a16:colId xmlns:a16="http://schemas.microsoft.com/office/drawing/2014/main" val="2136203862"/>
                    </a:ext>
                  </a:extLst>
                </a:gridCol>
              </a:tblGrid>
              <a:tr h="342625">
                <a:tc gridSpan="5">
                  <a:txBody>
                    <a:bodyPr/>
                    <a:lstStyle/>
                    <a:p>
                      <a:pPr algn="ctr" rtl="1" fontAlgn="ctr"/>
                      <a:r>
                        <a:rPr lang="fa-I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 Mitra" panose="00000400000000000000" pitchFamily="2" charset="-78"/>
                          <a:cs typeface="B Mitra" panose="00000400000000000000" pitchFamily="2" charset="-78"/>
                        </a:rPr>
                        <a:t>ويرايش يا ايجاد كتاب جديد :</a:t>
                      </a:r>
                    </a:p>
                  </a:txBody>
                  <a:tcPr marL="8566" marR="8566" marT="8566" marB="0" anchor="ctr">
                    <a:lnL>
                      <a:noFill/>
                    </a:lnL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912478"/>
                  </a:ext>
                </a:extLst>
              </a:tr>
              <a:tr h="256969"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988892"/>
                  </a:ext>
                </a:extLst>
              </a:tr>
              <a:tr h="342625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300" b="0" i="0" u="none" strike="noStrike">
                          <a:solidFill>
                            <a:srgbClr val="000000"/>
                          </a:solidFill>
                          <a:effectLst/>
                          <a:latin typeface="B Mitra" panose="00000400000000000000" pitchFamily="2" charset="-78"/>
                          <a:cs typeface="B Mitra" panose="00000400000000000000" pitchFamily="2" charset="-78"/>
                        </a:rPr>
                        <a:t>نام كتاب :</a:t>
                      </a:r>
                    </a:p>
                  </a:txBody>
                  <a:tcPr marL="8566" marR="8566" marT="856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B Mitra" panose="00000400000000000000" pitchFamily="2" charset="-78"/>
                          <a:cs typeface="B Mitra" panose="00000400000000000000" pitchFamily="2" charset="-78"/>
                        </a:rPr>
                        <a:t> </a:t>
                      </a:r>
                    </a:p>
                  </a:txBody>
                  <a:tcPr marL="8566" marR="8566" marT="85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B Mitra" panose="00000400000000000000" pitchFamily="2" charset="-78"/>
                          <a:cs typeface="B Mitra" panose="00000400000000000000" pitchFamily="2" charset="-78"/>
                        </a:rPr>
                        <a:t>*</a:t>
                      </a:r>
                    </a:p>
                  </a:txBody>
                  <a:tcPr marL="8566" marR="8566" marT="85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675866"/>
                  </a:ext>
                </a:extLst>
              </a:tr>
              <a:tr h="256969"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046805"/>
                  </a:ext>
                </a:extLst>
              </a:tr>
              <a:tr h="342625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300" b="0" i="0" u="none" strike="noStrike">
                          <a:solidFill>
                            <a:srgbClr val="000000"/>
                          </a:solidFill>
                          <a:effectLst/>
                          <a:latin typeface="B Mitra" panose="00000400000000000000" pitchFamily="2" charset="-78"/>
                          <a:cs typeface="B Mitra" panose="00000400000000000000" pitchFamily="2" charset="-78"/>
                        </a:rPr>
                        <a:t>نام نويسنده :</a:t>
                      </a:r>
                    </a:p>
                  </a:txBody>
                  <a:tcPr marL="8566" marR="8566" marT="856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B Mitra" panose="00000400000000000000" pitchFamily="2" charset="-78"/>
                          <a:cs typeface="B Mitra" panose="00000400000000000000" pitchFamily="2" charset="-78"/>
                        </a:rPr>
                        <a:t> </a:t>
                      </a:r>
                    </a:p>
                  </a:txBody>
                  <a:tcPr marL="8566" marR="8566" marT="85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B Mitra" panose="00000400000000000000" pitchFamily="2" charset="-78"/>
                          <a:cs typeface="B Mitra" panose="00000400000000000000" pitchFamily="2" charset="-78"/>
                        </a:rPr>
                        <a:t>*</a:t>
                      </a:r>
                    </a:p>
                  </a:txBody>
                  <a:tcPr marL="8566" marR="8566" marT="85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130501"/>
                  </a:ext>
                </a:extLst>
              </a:tr>
              <a:tr h="256969"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644467"/>
                  </a:ext>
                </a:extLst>
              </a:tr>
              <a:tr h="342625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300" b="0" i="0" u="none" strike="noStrike">
                          <a:solidFill>
                            <a:srgbClr val="000000"/>
                          </a:solidFill>
                          <a:effectLst/>
                          <a:latin typeface="B Mitra" panose="00000400000000000000" pitchFamily="2" charset="-78"/>
                          <a:cs typeface="B Mitra" panose="00000400000000000000" pitchFamily="2" charset="-78"/>
                        </a:rPr>
                        <a:t>دسته بندي :</a:t>
                      </a:r>
                    </a:p>
                  </a:txBody>
                  <a:tcPr marL="8566" marR="8566" marT="856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B Mitra" panose="00000400000000000000" pitchFamily="2" charset="-78"/>
                          <a:cs typeface="B Mitra" panose="00000400000000000000" pitchFamily="2" charset="-78"/>
                        </a:rPr>
                        <a:t> </a:t>
                      </a:r>
                    </a:p>
                  </a:txBody>
                  <a:tcPr marL="8566" marR="8566" marT="85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B Mitra" panose="00000400000000000000" pitchFamily="2" charset="-78"/>
                          <a:cs typeface="B Mitra" panose="00000400000000000000" pitchFamily="2" charset="-78"/>
                        </a:rPr>
                        <a:t>*</a:t>
                      </a:r>
                    </a:p>
                  </a:txBody>
                  <a:tcPr marL="8566" marR="8566" marT="85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472655"/>
                  </a:ext>
                </a:extLst>
              </a:tr>
              <a:tr h="256969"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804740"/>
                  </a:ext>
                </a:extLst>
              </a:tr>
              <a:tr h="389562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300" b="0" i="0" u="none" strike="noStrike">
                          <a:solidFill>
                            <a:srgbClr val="000000"/>
                          </a:solidFill>
                          <a:effectLst/>
                          <a:latin typeface="B Mitra" panose="00000400000000000000" pitchFamily="2" charset="-78"/>
                          <a:cs typeface="B Mitra" panose="00000400000000000000" pitchFamily="2" charset="-78"/>
                        </a:rPr>
                        <a:t>قيمت :</a:t>
                      </a:r>
                    </a:p>
                  </a:txBody>
                  <a:tcPr marL="8566" marR="8566" marT="856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B Mitra" panose="00000400000000000000" pitchFamily="2" charset="-78"/>
                          <a:cs typeface="B Mitra" panose="00000400000000000000" pitchFamily="2" charset="-78"/>
                        </a:rPr>
                        <a:t> </a:t>
                      </a:r>
                    </a:p>
                  </a:txBody>
                  <a:tcPr marL="8566" marR="8566" marT="85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B Mitra" panose="00000400000000000000" pitchFamily="2" charset="-78"/>
                          <a:cs typeface="B Mitra" panose="00000400000000000000" pitchFamily="2" charset="-78"/>
                        </a:rPr>
                        <a:t>*</a:t>
                      </a:r>
                    </a:p>
                  </a:txBody>
                  <a:tcPr marL="8566" marR="8566" marT="85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785769"/>
                  </a:ext>
                </a:extLst>
              </a:tr>
              <a:tr h="256969"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487341"/>
                  </a:ext>
                </a:extLst>
              </a:tr>
              <a:tr h="342625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300" b="0" i="0" u="none" strike="noStrike">
                          <a:solidFill>
                            <a:srgbClr val="000000"/>
                          </a:solidFill>
                          <a:effectLst/>
                          <a:latin typeface="B Mitra" panose="00000400000000000000" pitchFamily="2" charset="-78"/>
                          <a:cs typeface="B Mitra" panose="00000400000000000000" pitchFamily="2" charset="-78"/>
                        </a:rPr>
                        <a:t>موجودي :</a:t>
                      </a:r>
                    </a:p>
                  </a:txBody>
                  <a:tcPr marL="8566" marR="8566" marT="856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B Mitra" panose="00000400000000000000" pitchFamily="2" charset="-78"/>
                          <a:cs typeface="B Mitra" panose="00000400000000000000" pitchFamily="2" charset="-78"/>
                        </a:rPr>
                        <a:t> </a:t>
                      </a:r>
                    </a:p>
                  </a:txBody>
                  <a:tcPr marL="8566" marR="8566" marT="85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B Mitra" panose="00000400000000000000" pitchFamily="2" charset="-78"/>
                          <a:cs typeface="B Mitra" panose="00000400000000000000" pitchFamily="2" charset="-78"/>
                        </a:rPr>
                        <a:t>*</a:t>
                      </a:r>
                    </a:p>
                  </a:txBody>
                  <a:tcPr marL="8566" marR="8566" marT="85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433254"/>
                  </a:ext>
                </a:extLst>
              </a:tr>
              <a:tr h="248403"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564032"/>
                  </a:ext>
                </a:extLst>
              </a:tr>
              <a:tr h="256969"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728158"/>
                  </a:ext>
                </a:extLst>
              </a:tr>
              <a:tr h="256969"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300" b="0" i="0" u="none" strike="noStrike">
                          <a:solidFill>
                            <a:srgbClr val="000000"/>
                          </a:solidFill>
                          <a:effectLst/>
                          <a:latin typeface="B Mitra" panose="00000400000000000000" pitchFamily="2" charset="-78"/>
                          <a:cs typeface="B Mitra" panose="00000400000000000000" pitchFamily="2" charset="-78"/>
                        </a:rPr>
                        <a:t>ثبت</a:t>
                      </a:r>
                    </a:p>
                  </a:txBody>
                  <a:tcPr marL="8566" marR="8566" marT="85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300" b="0" i="0" u="none" strike="noStrike">
                          <a:solidFill>
                            <a:srgbClr val="000000"/>
                          </a:solidFill>
                          <a:effectLst/>
                          <a:latin typeface="B Mitra" panose="00000400000000000000" pitchFamily="2" charset="-78"/>
                          <a:cs typeface="B Mitra" panose="00000400000000000000" pitchFamily="2" charset="-78"/>
                        </a:rPr>
                        <a:t>لغو</a:t>
                      </a:r>
                    </a:p>
                  </a:txBody>
                  <a:tcPr marL="8566" marR="8566" marT="85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937166"/>
                  </a:ext>
                </a:extLst>
              </a:tr>
              <a:tr h="248403"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8566" marR="8566" marT="856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96064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E70D830-CC97-4475-BBF0-C8DB0F8674DE}"/>
              </a:ext>
            </a:extLst>
          </p:cNvPr>
          <p:cNvSpPr/>
          <p:nvPr/>
        </p:nvSpPr>
        <p:spPr>
          <a:xfrm>
            <a:off x="15709" y="0"/>
            <a:ext cx="12192000" cy="1692559"/>
          </a:xfrm>
          <a:prstGeom prst="rect">
            <a:avLst/>
          </a:prstGeom>
          <a:solidFill>
            <a:srgbClr val="2EE3F6"/>
          </a:solidFill>
          <a:ln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fa-IR" sz="2000" b="1" dirty="0"/>
          </a:p>
          <a:p>
            <a:pPr algn="r"/>
            <a:r>
              <a:rPr lang="fa-IR" sz="2000" b="1" dirty="0"/>
              <a:t>كارمند:</a:t>
            </a:r>
          </a:p>
          <a:p>
            <a:pPr algn="r"/>
            <a:endParaRPr lang="fa-IR" sz="2000" b="1" dirty="0"/>
          </a:p>
          <a:p>
            <a:pPr algn="r"/>
            <a:endParaRPr lang="fa-IR" sz="2000" b="1" dirty="0"/>
          </a:p>
          <a:p>
            <a:pPr algn="r"/>
            <a:r>
              <a:rPr lang="fa-IR" sz="2000" b="1" dirty="0"/>
              <a:t>       تعريف تخفيف     اضافه كردن كتاب/ويرايش كتاب      حذف كتاب     دسته جديد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1948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54769CB-5F41-4DE9-8FD8-88A3B8501F07}"/>
              </a:ext>
            </a:extLst>
          </p:cNvPr>
          <p:cNvSpPr/>
          <p:nvPr/>
        </p:nvSpPr>
        <p:spPr>
          <a:xfrm>
            <a:off x="1" y="34636"/>
            <a:ext cx="12192000" cy="990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a-IR" b="1" dirty="0"/>
              <a:t>ايجاد  حساب کاربری   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E670C4-1D1A-4F8E-BA80-27576F60BF2C}"/>
              </a:ext>
            </a:extLst>
          </p:cNvPr>
          <p:cNvSpPr/>
          <p:nvPr/>
        </p:nvSpPr>
        <p:spPr>
          <a:xfrm>
            <a:off x="15709" y="0"/>
            <a:ext cx="12192000" cy="1692559"/>
          </a:xfrm>
          <a:prstGeom prst="rect">
            <a:avLst/>
          </a:prstGeom>
          <a:solidFill>
            <a:srgbClr val="2EE3F6"/>
          </a:solidFill>
          <a:ln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fa-IR" sz="2000" b="1" dirty="0"/>
          </a:p>
          <a:p>
            <a:pPr algn="r"/>
            <a:r>
              <a:rPr lang="fa-IR" sz="2000" b="1" dirty="0"/>
              <a:t>كاربر:</a:t>
            </a:r>
          </a:p>
          <a:p>
            <a:pPr algn="r"/>
            <a:endParaRPr lang="fa-IR" sz="2000" b="1" dirty="0"/>
          </a:p>
          <a:p>
            <a:pPr algn="r"/>
            <a:endParaRPr lang="fa-IR" sz="2000" b="1" dirty="0"/>
          </a:p>
          <a:p>
            <a:pPr algn="r"/>
            <a:r>
              <a:rPr lang="fa-IR" sz="2000" b="1" dirty="0"/>
              <a:t>       تاريخچه سفارشات    حساب كاربري</a:t>
            </a:r>
            <a:endParaRPr lang="en-US" sz="20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4CE0144-8457-4810-912F-05CB2C32F885}"/>
              </a:ext>
            </a:extLst>
          </p:cNvPr>
          <p:cNvGraphicFramePr>
            <a:graphicFrameLocks noGrp="1"/>
          </p:cNvGraphicFramePr>
          <p:nvPr/>
        </p:nvGraphicFramePr>
        <p:xfrm>
          <a:off x="7604499" y="2268972"/>
          <a:ext cx="3577766" cy="4351333"/>
        </p:xfrm>
        <a:graphic>
          <a:graphicData uri="http://schemas.openxmlformats.org/drawingml/2006/table">
            <a:tbl>
              <a:tblPr rtl="1"/>
              <a:tblGrid>
                <a:gridCol w="508280">
                  <a:extLst>
                    <a:ext uri="{9D8B030D-6E8A-4147-A177-3AD203B41FA5}">
                      <a16:colId xmlns:a16="http://schemas.microsoft.com/office/drawing/2014/main" val="2265673987"/>
                    </a:ext>
                  </a:extLst>
                </a:gridCol>
                <a:gridCol w="1802085">
                  <a:extLst>
                    <a:ext uri="{9D8B030D-6E8A-4147-A177-3AD203B41FA5}">
                      <a16:colId xmlns:a16="http://schemas.microsoft.com/office/drawing/2014/main" val="4286197842"/>
                    </a:ext>
                  </a:extLst>
                </a:gridCol>
                <a:gridCol w="422467">
                  <a:extLst>
                    <a:ext uri="{9D8B030D-6E8A-4147-A177-3AD203B41FA5}">
                      <a16:colId xmlns:a16="http://schemas.microsoft.com/office/drawing/2014/main" val="3908022137"/>
                    </a:ext>
                  </a:extLst>
                </a:gridCol>
                <a:gridCol w="422467">
                  <a:extLst>
                    <a:ext uri="{9D8B030D-6E8A-4147-A177-3AD203B41FA5}">
                      <a16:colId xmlns:a16="http://schemas.microsoft.com/office/drawing/2014/main" val="2923019734"/>
                    </a:ext>
                  </a:extLst>
                </a:gridCol>
                <a:gridCol w="422467">
                  <a:extLst>
                    <a:ext uri="{9D8B030D-6E8A-4147-A177-3AD203B41FA5}">
                      <a16:colId xmlns:a16="http://schemas.microsoft.com/office/drawing/2014/main" val="597866335"/>
                    </a:ext>
                  </a:extLst>
                </a:gridCol>
              </a:tblGrid>
              <a:tr h="263717">
                <a:tc gridSpan="5">
                  <a:txBody>
                    <a:bodyPr/>
                    <a:lstStyle/>
                    <a:p>
                      <a:pPr algn="ctr" rtl="1" fontAlgn="ctr"/>
                      <a:r>
                        <a:rPr lang="fa-IR" sz="1000" b="0" i="0" u="none" strike="noStrike">
                          <a:solidFill>
                            <a:srgbClr val="000000"/>
                          </a:solidFill>
                          <a:effectLst/>
                          <a:latin typeface="B Mitra" panose="00000400000000000000" pitchFamily="2" charset="-78"/>
                          <a:cs typeface="B Mitra" panose="00000400000000000000" pitchFamily="2" charset="-78"/>
                        </a:rPr>
                        <a:t>ايجاد حساب كاربري :</a:t>
                      </a:r>
                    </a:p>
                  </a:txBody>
                  <a:tcPr marL="6593" marR="6593" marT="6593" marB="0" anchor="ctr">
                    <a:lnL>
                      <a:noFill/>
                    </a:lnL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92924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699210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000" b="0" i="0" u="none" strike="noStrike">
                          <a:solidFill>
                            <a:srgbClr val="000000"/>
                          </a:solidFill>
                          <a:effectLst/>
                          <a:latin typeface="B Mitra" panose="00000400000000000000" pitchFamily="2" charset="-78"/>
                          <a:cs typeface="B Mitra" panose="00000400000000000000" pitchFamily="2" charset="-78"/>
                        </a:rPr>
                        <a:t>نام: </a:t>
                      </a:r>
                    </a:p>
                  </a:txBody>
                  <a:tcPr marL="6593" marR="6593" marT="659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B Mitra" panose="00000400000000000000" pitchFamily="2" charset="-78"/>
                          <a:cs typeface="B Mitra" panose="00000400000000000000" pitchFamily="2" charset="-78"/>
                        </a:rPr>
                        <a:t> </a:t>
                      </a:r>
                    </a:p>
                  </a:txBody>
                  <a:tcPr marL="6593" marR="6593" marT="659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B Mitra" panose="00000400000000000000" pitchFamily="2" charset="-78"/>
                          <a:cs typeface="B Mitra" panose="00000400000000000000" pitchFamily="2" charset="-78"/>
                        </a:rPr>
                        <a:t>*</a:t>
                      </a:r>
                    </a:p>
                  </a:txBody>
                  <a:tcPr marL="6593" marR="6593" marT="659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24758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53444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000" b="0" i="0" u="none" strike="noStrike">
                          <a:solidFill>
                            <a:srgbClr val="000000"/>
                          </a:solidFill>
                          <a:effectLst/>
                          <a:latin typeface="B Mitra" panose="00000400000000000000" pitchFamily="2" charset="-78"/>
                          <a:cs typeface="B Mitra" panose="00000400000000000000" pitchFamily="2" charset="-78"/>
                        </a:rPr>
                        <a:t>نام خانوادگي :</a:t>
                      </a:r>
                    </a:p>
                  </a:txBody>
                  <a:tcPr marL="6593" marR="6593" marT="659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B Mitra" panose="00000400000000000000" pitchFamily="2" charset="-78"/>
                          <a:cs typeface="B Mitra" panose="00000400000000000000" pitchFamily="2" charset="-78"/>
                        </a:rPr>
                        <a:t> </a:t>
                      </a:r>
                    </a:p>
                  </a:txBody>
                  <a:tcPr marL="6593" marR="6593" marT="659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96824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069766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000" b="0" i="0" u="none" strike="noStrike">
                          <a:solidFill>
                            <a:srgbClr val="000000"/>
                          </a:solidFill>
                          <a:effectLst/>
                          <a:latin typeface="B Mitra" panose="00000400000000000000" pitchFamily="2" charset="-78"/>
                          <a:cs typeface="B Mitra" panose="00000400000000000000" pitchFamily="2" charset="-78"/>
                        </a:rPr>
                        <a:t>آدرس :</a:t>
                      </a:r>
                    </a:p>
                  </a:txBody>
                  <a:tcPr marL="6593" marR="6593" marT="659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B Mitra" panose="00000400000000000000" pitchFamily="2" charset="-78"/>
                          <a:cs typeface="B Mitra" panose="00000400000000000000" pitchFamily="2" charset="-78"/>
                        </a:rPr>
                        <a:t> </a:t>
                      </a:r>
                    </a:p>
                  </a:txBody>
                  <a:tcPr marL="6593" marR="6593" marT="659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B Mitra" panose="00000400000000000000" pitchFamily="2" charset="-78"/>
                          <a:cs typeface="B Mitra" panose="00000400000000000000" pitchFamily="2" charset="-78"/>
                        </a:rPr>
                        <a:t>*</a:t>
                      </a:r>
                    </a:p>
                  </a:txBody>
                  <a:tcPr marL="6593" marR="6593" marT="659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01130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471574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000" b="0" i="0" u="none" strike="noStrike">
                          <a:solidFill>
                            <a:srgbClr val="000000"/>
                          </a:solidFill>
                          <a:effectLst/>
                          <a:latin typeface="B Mitra" panose="00000400000000000000" pitchFamily="2" charset="-78"/>
                          <a:cs typeface="B Mitra" panose="00000400000000000000" pitchFamily="2" charset="-78"/>
                        </a:rPr>
                        <a:t>ايميل :</a:t>
                      </a:r>
                    </a:p>
                  </a:txBody>
                  <a:tcPr marL="6593" marR="6593" marT="659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B Mitra" panose="00000400000000000000" pitchFamily="2" charset="-78"/>
                          <a:cs typeface="B Mitra" panose="00000400000000000000" pitchFamily="2" charset="-78"/>
                        </a:rPr>
                        <a:t> </a:t>
                      </a:r>
                    </a:p>
                  </a:txBody>
                  <a:tcPr marL="6593" marR="6593" marT="659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B Mitra" panose="00000400000000000000" pitchFamily="2" charset="-78"/>
                          <a:cs typeface="B Mitra" panose="00000400000000000000" pitchFamily="2" charset="-78"/>
                        </a:rPr>
                        <a:t>*</a:t>
                      </a:r>
                    </a:p>
                  </a:txBody>
                  <a:tcPr marL="6593" marR="6593" marT="659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7611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958539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000" b="0" i="0" u="none" strike="noStrike">
                          <a:solidFill>
                            <a:srgbClr val="000000"/>
                          </a:solidFill>
                          <a:effectLst/>
                          <a:latin typeface="B Mitra" panose="00000400000000000000" pitchFamily="2" charset="-78"/>
                          <a:cs typeface="B Mitra" panose="00000400000000000000" pitchFamily="2" charset="-78"/>
                        </a:rPr>
                        <a:t>تلفن :</a:t>
                      </a:r>
                    </a:p>
                  </a:txBody>
                  <a:tcPr marL="6593" marR="6593" marT="659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B Mitra" panose="00000400000000000000" pitchFamily="2" charset="-78"/>
                          <a:cs typeface="B Mitra" panose="00000400000000000000" pitchFamily="2" charset="-78"/>
                        </a:rPr>
                        <a:t> </a:t>
                      </a:r>
                    </a:p>
                  </a:txBody>
                  <a:tcPr marL="6593" marR="6593" marT="659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528045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74156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000" b="0" i="0" u="none" strike="noStrike">
                          <a:solidFill>
                            <a:srgbClr val="000000"/>
                          </a:solidFill>
                          <a:effectLst/>
                          <a:latin typeface="B Mitra" panose="00000400000000000000" pitchFamily="2" charset="-78"/>
                          <a:cs typeface="B Mitra" panose="00000400000000000000" pitchFamily="2" charset="-78"/>
                        </a:rPr>
                        <a:t>نام كاربري :</a:t>
                      </a:r>
                    </a:p>
                  </a:txBody>
                  <a:tcPr marL="6593" marR="6593" marT="659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B Mitra" panose="00000400000000000000" pitchFamily="2" charset="-78"/>
                          <a:cs typeface="B Mitra" panose="00000400000000000000" pitchFamily="2" charset="-78"/>
                        </a:rPr>
                        <a:t> </a:t>
                      </a:r>
                    </a:p>
                  </a:txBody>
                  <a:tcPr marL="6593" marR="6593" marT="659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B Mitra" panose="00000400000000000000" pitchFamily="2" charset="-78"/>
                          <a:cs typeface="B Mitra" panose="00000400000000000000" pitchFamily="2" charset="-78"/>
                        </a:rPr>
                        <a:t>*</a:t>
                      </a:r>
                    </a:p>
                  </a:txBody>
                  <a:tcPr marL="6593" marR="6593" marT="659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321303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280943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000" b="0" i="0" u="none" strike="noStrike">
                          <a:solidFill>
                            <a:srgbClr val="000000"/>
                          </a:solidFill>
                          <a:effectLst/>
                          <a:latin typeface="B Mitra" panose="00000400000000000000" pitchFamily="2" charset="-78"/>
                          <a:cs typeface="B Mitra" panose="00000400000000000000" pitchFamily="2" charset="-78"/>
                        </a:rPr>
                        <a:t>پسورد :</a:t>
                      </a:r>
                    </a:p>
                  </a:txBody>
                  <a:tcPr marL="6593" marR="6593" marT="659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B Mitra" panose="00000400000000000000" pitchFamily="2" charset="-78"/>
                          <a:cs typeface="B Mitra" panose="00000400000000000000" pitchFamily="2" charset="-78"/>
                        </a:rPr>
                        <a:t> </a:t>
                      </a:r>
                    </a:p>
                  </a:txBody>
                  <a:tcPr marL="6593" marR="6593" marT="659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B Mitra" panose="00000400000000000000" pitchFamily="2" charset="-78"/>
                          <a:cs typeface="B Mitra" panose="00000400000000000000" pitchFamily="2" charset="-78"/>
                        </a:rPr>
                        <a:t>*</a:t>
                      </a:r>
                    </a:p>
                  </a:txBody>
                  <a:tcPr marL="6593" marR="6593" marT="659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58122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519772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000" b="0" i="0" u="none" strike="noStrike">
                          <a:solidFill>
                            <a:srgbClr val="000000"/>
                          </a:solidFill>
                          <a:effectLst/>
                          <a:latin typeface="B Mitra" panose="00000400000000000000" pitchFamily="2" charset="-78"/>
                          <a:cs typeface="B Mitra" panose="00000400000000000000" pitchFamily="2" charset="-78"/>
                        </a:rPr>
                        <a:t>تكرار پسورد :</a:t>
                      </a:r>
                    </a:p>
                  </a:txBody>
                  <a:tcPr marL="6593" marR="6593" marT="659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B Mitra" panose="00000400000000000000" pitchFamily="2" charset="-78"/>
                          <a:cs typeface="B Mitra" panose="00000400000000000000" pitchFamily="2" charset="-78"/>
                        </a:rPr>
                        <a:t> </a:t>
                      </a:r>
                    </a:p>
                  </a:txBody>
                  <a:tcPr marL="6593" marR="6593" marT="659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B Mitra" panose="00000400000000000000" pitchFamily="2" charset="-78"/>
                          <a:cs typeface="B Mitra" panose="00000400000000000000" pitchFamily="2" charset="-78"/>
                        </a:rPr>
                        <a:t>*</a:t>
                      </a:r>
                    </a:p>
                  </a:txBody>
                  <a:tcPr marL="6593" marR="6593" marT="659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20743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98091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000" b="0" i="0" u="none" strike="noStrike">
                          <a:solidFill>
                            <a:srgbClr val="000000"/>
                          </a:solidFill>
                          <a:effectLst/>
                          <a:latin typeface="B Mitra" panose="00000400000000000000" pitchFamily="2" charset="-78"/>
                          <a:cs typeface="B Mitra" panose="00000400000000000000" pitchFamily="2" charset="-78"/>
                        </a:rPr>
                        <a:t>ثبت</a:t>
                      </a:r>
                    </a:p>
                  </a:txBody>
                  <a:tcPr marL="6593" marR="6593" marT="659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593" marR="6593" marT="65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 Mitra" panose="00000400000000000000" pitchFamily="2" charset="-78"/>
                          <a:cs typeface="B Mitra" panose="00000400000000000000" pitchFamily="2" charset="-78"/>
                        </a:rPr>
                        <a:t>لغو</a:t>
                      </a:r>
                    </a:p>
                  </a:txBody>
                  <a:tcPr marL="6593" marR="6593" marT="659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499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559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148</Words>
  <Application>Microsoft Office PowerPoint</Application>
  <PresentationFormat>Widescreen</PresentationFormat>
  <Paragraphs>75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 Mitra</vt:lpstr>
      <vt:lpstr>Calibri</vt:lpstr>
      <vt:lpstr>Calibri Light</vt:lpstr>
      <vt:lpstr>KodchiangUPC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laya_t</dc:creator>
  <cp:lastModifiedBy>laya_t</cp:lastModifiedBy>
  <cp:revision>4</cp:revision>
  <dcterms:created xsi:type="dcterms:W3CDTF">2021-08-09T00:16:43Z</dcterms:created>
  <dcterms:modified xsi:type="dcterms:W3CDTF">2021-08-11T18:11:49Z</dcterms:modified>
</cp:coreProperties>
</file>