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6" r:id="rId7"/>
    <p:sldId id="263" r:id="rId8"/>
    <p:sldId id="260" r:id="rId9"/>
    <p:sldId id="261" r:id="rId10"/>
    <p:sldId id="258" r:id="rId11"/>
    <p:sldId id="25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30" d="100"/>
          <a:sy n="30" d="100"/>
        </p:scale>
        <p:origin x="221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12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8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7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50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24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78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9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87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1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8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A7F2-C31B-443E-ACEF-FA22B8F64F7C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F7B2D-7AA0-477E-8940-B58B5C7BF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63" y="207186"/>
            <a:ext cx="9240896" cy="9222633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5437" y="2926965"/>
            <a:ext cx="9144000" cy="1655762"/>
          </a:xfrm>
        </p:spPr>
        <p:txBody>
          <a:bodyPr>
            <a:normAutofit/>
          </a:bodyPr>
          <a:lstStyle/>
          <a:p>
            <a:r>
              <a:rPr lang="pt-BR" sz="7200" dirty="0" smtClean="0">
                <a:solidFill>
                  <a:schemeClr val="bg2">
                    <a:lumMod val="10000"/>
                  </a:schemeClr>
                </a:solidFill>
              </a:rPr>
              <a:t>Tecnologia</a:t>
            </a:r>
            <a:endParaRPr lang="pt-BR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4480" y="1123399"/>
            <a:ext cx="9144000" cy="2387600"/>
          </a:xfrm>
        </p:spPr>
        <p:txBody>
          <a:bodyPr>
            <a:normAutofit/>
          </a:bodyPr>
          <a:lstStyle/>
          <a:p>
            <a:r>
              <a:rPr lang="pt-BR" sz="16600" b="1" dirty="0" smtClean="0">
                <a:solidFill>
                  <a:srgbClr val="640000"/>
                </a:solidFill>
                <a:latin typeface="Gabriola" panose="04040605051002020D02" pitchFamily="82" charset="0"/>
              </a:rPr>
              <a:t>LeMode</a:t>
            </a:r>
            <a:endParaRPr lang="pt-BR" sz="16600" b="1" dirty="0">
              <a:solidFill>
                <a:srgbClr val="640000"/>
              </a:solidFill>
              <a:latin typeface="Gabriola" panose="04040605051002020D02" pitchFamily="8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62" y="2943162"/>
            <a:ext cx="2247900" cy="2247900"/>
          </a:xfrm>
          <a:prstGeom prst="rect">
            <a:avLst/>
          </a:prstGeom>
        </p:spPr>
      </p:pic>
      <p:sp>
        <p:nvSpPr>
          <p:cNvPr id="14" name="Listra Diagonal 13"/>
          <p:cNvSpPr/>
          <p:nvPr/>
        </p:nvSpPr>
        <p:spPr>
          <a:xfrm rot="6788663">
            <a:off x="6525950" y="4894901"/>
            <a:ext cx="1391365" cy="592322"/>
          </a:xfrm>
          <a:prstGeom prst="diagStripe">
            <a:avLst>
              <a:gd name="adj" fmla="val 68566"/>
            </a:avLst>
          </a:prstGeom>
          <a:solidFill>
            <a:srgbClr val="6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Listra Diagonal 14"/>
          <p:cNvSpPr/>
          <p:nvPr/>
        </p:nvSpPr>
        <p:spPr>
          <a:xfrm rot="15848284">
            <a:off x="6060272" y="5027233"/>
            <a:ext cx="1403074" cy="592322"/>
          </a:xfrm>
          <a:prstGeom prst="diagStripe">
            <a:avLst>
              <a:gd name="adj" fmla="val 68566"/>
            </a:avLst>
          </a:prstGeom>
          <a:solidFill>
            <a:srgbClr val="6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23172" y="-751941"/>
            <a:ext cx="4456355" cy="55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0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4956" y="-252069"/>
            <a:ext cx="4456355" cy="557044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9387" y="-21017"/>
            <a:ext cx="4048125" cy="6600825"/>
          </a:xfrm>
          <a:prstGeom prst="rect">
            <a:avLst/>
          </a:prstGeom>
        </p:spPr>
      </p:pic>
      <p:sp>
        <p:nvSpPr>
          <p:cNvPr id="16" name="Meio-quadro 15"/>
          <p:cNvSpPr/>
          <p:nvPr/>
        </p:nvSpPr>
        <p:spPr>
          <a:xfrm rot="16200000">
            <a:off x="3276123" y="292652"/>
            <a:ext cx="6810374" cy="2262667"/>
          </a:xfrm>
          <a:prstGeom prst="halfFram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9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7" y="-590550"/>
            <a:ext cx="9240896" cy="9222633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1162050" y="0"/>
            <a:ext cx="7886700" cy="79438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75427" y="0"/>
            <a:ext cx="7716073" cy="76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268310" y="0"/>
            <a:ext cx="4351690" cy="47815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925410" y="0"/>
            <a:ext cx="4218340" cy="46288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9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8561" y="1857845"/>
            <a:ext cx="1370461" cy="14107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4900" y="2809875"/>
            <a:ext cx="2362200" cy="1238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1466" y="2045127"/>
            <a:ext cx="978789" cy="12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2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7853218">
            <a:off x="5714426" y="-495986"/>
            <a:ext cx="8110120" cy="7515377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-1009649" y="3522958"/>
            <a:ext cx="1621155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3800" dirty="0" smtClean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cs typeface="Courier New" panose="02070309020205020404" pitchFamily="49" charset="0"/>
              </a:rPr>
              <a:t>Tecnologia</a:t>
            </a:r>
            <a:endParaRPr lang="pt-BR" sz="9600" dirty="0">
              <a:solidFill>
                <a:schemeClr val="bg2">
                  <a:lumMod val="25000"/>
                </a:schemeClr>
              </a:solidFill>
              <a:latin typeface="Franklin Gothic Demi Cond" panose="020B07060304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2449962" y="1595167"/>
            <a:ext cx="190921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3900" b="1" dirty="0" smtClean="0">
                <a:solidFill>
                  <a:srgbClr val="640000"/>
                </a:solidFill>
                <a:latin typeface="Starcraft" panose="04020500000000000000" pitchFamily="82" charset="0"/>
                <a:cs typeface="Segoe UI Light" panose="020B0502040204020203" pitchFamily="34" charset="0"/>
              </a:rPr>
              <a:t>L</a:t>
            </a:r>
            <a:r>
              <a:rPr lang="pt-BR" sz="23900" b="1" dirty="0" smtClean="0">
                <a:solidFill>
                  <a:srgbClr val="640000"/>
                </a:solidFill>
                <a:latin typeface="Franklin Gothic Demi Cond" panose="020B0706030402020204" pitchFamily="34" charset="0"/>
                <a:cs typeface="Segoe UI Light" panose="020B0502040204020203" pitchFamily="34" charset="0"/>
              </a:rPr>
              <a:t>e</a:t>
            </a:r>
            <a:r>
              <a:rPr lang="pt-BR" sz="23900" b="1" dirty="0" smtClean="0">
                <a:solidFill>
                  <a:srgbClr val="640000"/>
                </a:solidFill>
                <a:latin typeface="Starcraft" panose="04020500000000000000" pitchFamily="82" charset="0"/>
                <a:cs typeface="Segoe UI Light" panose="020B0502040204020203" pitchFamily="34" charset="0"/>
              </a:rPr>
              <a:t>M</a:t>
            </a:r>
            <a:r>
              <a:rPr lang="pt-BR" sz="23900" b="1" dirty="0" smtClean="0">
                <a:solidFill>
                  <a:srgbClr val="640000"/>
                </a:solidFill>
                <a:latin typeface="Franklin Gothic Demi Cond" panose="020B0706030402020204" pitchFamily="34" charset="0"/>
                <a:cs typeface="Segoe UI Light" panose="020B0502040204020203" pitchFamily="34" charset="0"/>
              </a:rPr>
              <a:t>ode</a:t>
            </a:r>
            <a:endParaRPr lang="pt-BR" sz="19900" b="1" dirty="0">
              <a:solidFill>
                <a:srgbClr val="640000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904" y="93958"/>
            <a:ext cx="687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-1009649" y="3522958"/>
            <a:ext cx="1621155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3800" dirty="0" smtClean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cs typeface="Courier New" panose="02070309020205020404" pitchFamily="49" charset="0"/>
              </a:rPr>
              <a:t>Tecnologia</a:t>
            </a:r>
            <a:endParaRPr lang="pt-BR" sz="9600" dirty="0">
              <a:solidFill>
                <a:schemeClr val="bg2">
                  <a:lumMod val="25000"/>
                </a:schemeClr>
              </a:solidFill>
              <a:latin typeface="Franklin Gothic Demi Cond" panose="020B07060304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2160138" y="1821158"/>
            <a:ext cx="190921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3900" b="1" dirty="0" err="1" smtClean="0">
                <a:solidFill>
                  <a:srgbClr val="640000"/>
                </a:solidFill>
                <a:latin typeface="OptimusPrincepsSemiBold" panose="02000805060000020004" pitchFamily="2" charset="0"/>
              </a:rPr>
              <a:t>lemode</a:t>
            </a:r>
            <a:endParaRPr lang="pt-BR" sz="19900" b="1" dirty="0">
              <a:solidFill>
                <a:srgbClr val="640000"/>
              </a:solidFill>
              <a:latin typeface="OptimusPrincepsSemiBold" panose="02000805060000020004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86" y="-4204992"/>
            <a:ext cx="687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-1009649" y="3522958"/>
            <a:ext cx="1621155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3800" dirty="0" smtClean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cs typeface="Courier New" panose="02070309020205020404" pitchFamily="49" charset="0"/>
              </a:rPr>
              <a:t>Tecnologia</a:t>
            </a:r>
            <a:endParaRPr lang="pt-BR" sz="9600" dirty="0">
              <a:solidFill>
                <a:schemeClr val="bg2">
                  <a:lumMod val="25000"/>
                </a:schemeClr>
              </a:solidFill>
              <a:latin typeface="Franklin Gothic Demi Cond" panose="020B07060304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2449962" y="1421108"/>
            <a:ext cx="190921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700" b="1" dirty="0" err="1" smtClean="0">
                <a:solidFill>
                  <a:srgbClr val="640000"/>
                </a:solidFill>
                <a:latin typeface="Gabriola" panose="04040605051002020D02" pitchFamily="82" charset="0"/>
              </a:rPr>
              <a:t>lemode</a:t>
            </a:r>
            <a:endParaRPr lang="pt-BR" sz="28700" b="1" dirty="0">
              <a:solidFill>
                <a:srgbClr val="640000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62" y="-4299449"/>
            <a:ext cx="687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7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-1009649" y="3522958"/>
            <a:ext cx="1621155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3800" dirty="0" smtClean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cs typeface="Courier New" panose="02070309020205020404" pitchFamily="49" charset="0"/>
              </a:rPr>
              <a:t>Tecnologia</a:t>
            </a:r>
            <a:endParaRPr lang="pt-BR" sz="9600" dirty="0">
              <a:solidFill>
                <a:schemeClr val="bg2">
                  <a:lumMod val="25000"/>
                </a:schemeClr>
              </a:solidFill>
              <a:latin typeface="Franklin Gothic Demi Cond" panose="020B07060304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2026788" y="1649708"/>
            <a:ext cx="190921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9900" b="1" dirty="0" err="1" smtClean="0">
                <a:solidFill>
                  <a:srgbClr val="640000"/>
                </a:solidFill>
                <a:latin typeface="Starcraft" panose="04020500000000000000" pitchFamily="82" charset="0"/>
              </a:rPr>
              <a:t>lemode</a:t>
            </a:r>
            <a:endParaRPr lang="pt-BR" sz="19900" b="1" dirty="0">
              <a:solidFill>
                <a:srgbClr val="640000"/>
              </a:solidFill>
              <a:latin typeface="Starcraft" panose="04020500000000000000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86" y="-4052592"/>
            <a:ext cx="687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5919108" y="3062514"/>
            <a:ext cx="21600000" cy="432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3608170"/>
            <a:ext cx="3062379" cy="30558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22897" r="18875" b="15054"/>
          <a:stretch/>
        </p:blipFill>
        <p:spPr>
          <a:xfrm>
            <a:off x="-5584372" y="3608170"/>
            <a:ext cx="5584372" cy="26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991286">
            <a:off x="376009" y="-646474"/>
            <a:ext cx="12512898" cy="115952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74" y="199506"/>
            <a:ext cx="7105650" cy="133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136" y="391886"/>
            <a:ext cx="16347526" cy="78034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28" y="-2824301"/>
            <a:ext cx="6446186" cy="64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38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10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Franklin Gothic Demi Cond</vt:lpstr>
      <vt:lpstr>Gabriola</vt:lpstr>
      <vt:lpstr>OptimusPrincepsSemiBold</vt:lpstr>
      <vt:lpstr>Segoe UI Light</vt:lpstr>
      <vt:lpstr>Starcraft</vt:lpstr>
      <vt:lpstr>Tema do Office</vt:lpstr>
      <vt:lpstr>LeMode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LeMode</dc:title>
  <dc:creator>Lay Carvalho</dc:creator>
  <cp:lastModifiedBy>Lay Carvalho</cp:lastModifiedBy>
  <cp:revision>18</cp:revision>
  <dcterms:created xsi:type="dcterms:W3CDTF">2015-10-21T13:27:36Z</dcterms:created>
  <dcterms:modified xsi:type="dcterms:W3CDTF">2015-10-22T11:06:52Z</dcterms:modified>
</cp:coreProperties>
</file>