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2E2C-177C-C3D4-E8F3-62FCB0E2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D9554-C731-19F7-F0C1-30A176DC6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506B-6FC0-BFB9-6ED8-AAB1ECEB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24B5-DD9E-5DFC-D859-87B818BF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80DA-EF3E-7A1C-BA33-101CC789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96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3183-50F3-ABF2-961D-E584ED52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8CAC7-0B64-ABB6-7E8F-6BDDC6C4C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28F5-E5C6-FF23-937E-25F0615A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50D1-0BD0-B7E3-EB88-54A5B605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8E857-374D-7B43-C927-DACDED0B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8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F32A-7C06-077C-C26C-09B7FB7D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4141F-506D-6FAB-D5EC-E71976EB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E011-F275-030F-0568-5863F342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056C-6F56-6B74-CEA8-946E4D11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4301-22BE-AC09-7EDF-B79343EC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3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1E07-4B94-9D1E-F284-F5E8347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1A9A-EB5C-EDD3-A3D5-B38776C8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36EE-0F4D-547A-C08E-0DAD4A05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7CAB-F1E4-EC8F-BDFF-2F97F46F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6362-B11E-BF8E-10F2-AAE827A8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7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2A22-D7DB-494F-1DB5-2D6435B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544B-86A5-5159-0867-809701E8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3E36-9A14-65E3-47AF-1FB80ACE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3B02-BD99-D483-DE16-08F6101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10C2-B256-9111-EDBB-81A37E02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B0FB-6429-9613-7349-E45F1DB7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3A53-F621-B069-D9AB-59C730249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F0D61-5ECA-92D4-36A2-F8D3E061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C07B-9789-0D9A-2A77-41B989FB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9888F-4443-3F11-329D-AFF907E4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9B555-3B13-87C6-A584-4FA5968F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D7AE-851D-E3B7-D9FD-AC0CEF50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DC66-C36E-36B6-4330-758E31F8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F2EC-1019-4D43-F611-0EB9065F4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DA8C-0BA8-481C-8C02-E9D7F062A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FEB29-5419-B7E6-25B7-C82C62EBF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27BFD-8CF3-427E-7CB5-5F7107A8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574A8-69EA-9B40-4D9E-08326E6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4CA3B-C59E-2DAD-AD8F-EEE246B6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5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FA81-3023-0693-948B-F9AFB716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27916-6041-123F-F39F-AC4F113A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8BDAE-A6EF-8B70-955F-84C104E0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53BD-3705-70CF-955B-7DD7C3E2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0747A-0B81-19A2-635D-AD721532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82B2F-23F0-50FC-18E9-F6AD72BA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94058-554C-A334-B4CF-DAD31D6F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6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9A67-5A09-B6F4-9FA3-69A4FC10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6E5-9E09-E9DC-B498-CEA330CB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5BAC8-A738-1BC4-656A-A812765DF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C72E2-75E6-12D0-21F8-E5290668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FCE50-A2AD-08A9-EE3A-14BC49D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2C7C-40A2-CEFC-2301-3A61D94D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3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D866-6E7F-365B-DB98-3E75BC41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02943-D3F9-EF76-17AA-E4B95E037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5D9A-0FA8-F3FD-9546-68FD871C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A4D1-60F4-66D1-6DEA-7FD1F8CF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1DBF-2BC7-91E4-AF7A-6DE65A3B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6D70-0EA5-1770-022D-483377A6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F8911-8418-138E-07BA-C1F86319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BDAC-A08B-CF3F-778E-66806B54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A134-759C-94F7-D304-C63649379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AEE4C-957B-44DE-9A0C-67D7FC5F4B7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1EEE-B4CB-8E09-27E6-C62F1761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74D2-087C-B6A4-F98A-8C0F1527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1DD26-CEA3-4792-9FFC-262720EA0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FD05-EE18-9150-C695-6047663DB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C6143-63FB-EF8F-338D-FDF7E655E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0FF27-D165-82F0-0DCB-2B01B06B6641}"/>
              </a:ext>
            </a:extLst>
          </p:cNvPr>
          <p:cNvSpPr txBox="1"/>
          <p:nvPr/>
        </p:nvSpPr>
        <p:spPr>
          <a:xfrm>
            <a:off x="1932972" y="300942"/>
            <a:ext cx="84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James Croft - Document Data Extraction with Azure AI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1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813B2-5DD6-8BAC-AAF3-8F0E4A46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50" t="15865" b="23207"/>
          <a:stretch>
            <a:fillRect/>
          </a:stretch>
        </p:blipFill>
        <p:spPr>
          <a:xfrm>
            <a:off x="2627452" y="1088020"/>
            <a:ext cx="9564547" cy="41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4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F484D-9C83-4ACA-AAAE-70315CB3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0" t="27848" b="10886"/>
          <a:stretch>
            <a:fillRect/>
          </a:stretch>
        </p:blipFill>
        <p:spPr>
          <a:xfrm>
            <a:off x="2812648" y="1909822"/>
            <a:ext cx="9379352" cy="42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7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PRABUDDHA LAYEK</dc:creator>
  <cp:lastModifiedBy>PRABUDDHA LAYEK</cp:lastModifiedBy>
  <cp:revision>1</cp:revision>
  <dcterms:created xsi:type="dcterms:W3CDTF">2025-09-10T10:43:28Z</dcterms:created>
  <dcterms:modified xsi:type="dcterms:W3CDTF">2025-09-10T10:50:58Z</dcterms:modified>
</cp:coreProperties>
</file>