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D10D-0F64-DF32-D189-A9CE67E5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78E11-66C9-2A05-F2B0-5E317D09F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39DCC-D8CE-03EC-ABAF-5F873F7C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47CD-7A07-72A1-C93B-456F9B24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E50E-F109-BF01-D255-F8E4E2CC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3F05-4F21-5815-C3E0-25D3F53D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3C1F5-4F75-CBF9-4160-44946E44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7A4E-8B70-054F-771A-31415DD9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0BC5-282C-7D97-C64B-7D1CB346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4D2D-8B8E-2CF7-AFDD-5175071E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75E73-6686-CB3A-F9E7-9125B048F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F0B01-6D17-6279-1C36-127FC6137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0E34E-527A-60B9-3E52-E96F1C0F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6A117-9840-7656-7366-3FADD3AC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0150-B95E-6B93-A3E9-3CFE2ADF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1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5312-2A22-F38B-CF7E-7E7A3E02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34D8-E224-A4A3-E482-9525C9C1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7C30-D3B7-629B-DDF5-E58195BC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7E91-0EA8-7453-E459-0D316F1B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5985-5CD7-33A6-8BA2-FBB6504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1AC8-CF15-3CA8-DADE-A4BC0361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61873-8DF8-6381-7DDD-DACB223F0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6855-23E0-E3F0-15A8-AF3C6A79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2827-05A9-98F7-347D-F0A9E58B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ABB8-EB36-3E75-5017-FFAE98B6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0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758-4DB9-2AFB-8D48-9029F0D4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6291-3E04-4104-2B3D-89F4AAD5C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9B1C2-14B8-4AB6-AE9C-8F511423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48430-4243-8DB1-117C-1DA1CB34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0BD6E-8852-FF10-3D1A-22F4AC32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4758-F1BB-4C8B-CC5B-57BC688A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5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BED-FF33-D706-0FA4-C11EDAB0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7D95-E92F-1CA2-4245-CF961F7C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29C03-D511-A333-53C7-A9FD3208A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0C372-FB30-1B61-8476-28E9B148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F8E1A-F521-6469-26BB-92C4549E8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C8DC5-624E-5724-B643-ADE9FB73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F32A7-EBA9-96E6-9E07-3ABF3E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DD1C9-BB10-6022-B0BE-AB89C86D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2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A195-C264-8AFE-72C0-A03E382D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87354-17FD-0A6F-4964-C5A8F62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956A7-3221-50F1-F64A-BDB4B260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639DB-6963-868E-6DD6-2DE64211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1D8FE-3029-AFE3-2935-DC482824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D1C0D-2936-59F8-9471-ECD6EAD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6CA3-FE45-9815-A76E-39C2F450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3730-64AA-1F63-FE1F-5873EB12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6157-EEA4-E2AB-455E-094BF58E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9E00-8658-E992-FF30-804FC137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D0B7-5CE0-5A7C-5F16-4147C34E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8C9E-B221-DF42-38A6-EE1466E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15544-B7E2-C489-800F-372395C3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7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9E25-B6E9-F694-3A57-B064FADE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9D4D7-2174-352D-AA9A-D11A684F0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3F420-0957-6FF3-91D0-99055E2A7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CE2E-EB85-87E7-C455-149BACC7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5BFE6-78D2-2971-E3FC-445C9D5C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746F5-9FF0-A75E-F064-CE18581F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DB436-BC45-BBF5-137A-67741B20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11A9-0584-FA24-BC89-5AB2D2D3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4F25-887E-1B04-68F3-602762ADA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CCFED-5BD4-47E3-84FA-FB04345316F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C12D-2060-066C-62BE-2B5C536F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1568-AAB4-8F01-9EE3-CAE4D654D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2F867-5A38-4CF2-A8F4-2818906FB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1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3A5E2-5C5A-4E99-2C19-BAD6FE18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0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PRABUDDHA LAYEK</dc:creator>
  <cp:lastModifiedBy>PRABUDDHA LAYEK</cp:lastModifiedBy>
  <cp:revision>1</cp:revision>
  <dcterms:created xsi:type="dcterms:W3CDTF">2025-09-10T10:59:15Z</dcterms:created>
  <dcterms:modified xsi:type="dcterms:W3CDTF">2025-09-10T11:00:06Z</dcterms:modified>
</cp:coreProperties>
</file>