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8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620-D904-B19F-0843-D725AEA9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F5329-308B-01D4-EF5D-4EEEE4BF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61BD-6E10-D386-DB2E-F16EE29D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0974-2986-E3B3-296C-E44FD9C1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AC62-60BD-495A-DE76-6B2CF71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7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0BC2-F8B3-1A64-A4ED-24F5CAC4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C541F-CAEF-BB11-309A-536EDB4F9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1104-6030-727B-BCF1-830F650D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AD1D-D37B-C4AF-287C-AB17C777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EBD7-C6E6-1990-6FE5-E3FEE598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48171-A9F0-E3A3-0A2D-8CECB63B7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F2094-82B8-A6E3-D2D3-185519A3F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BEFD-0343-DE5C-851B-773C0D13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C259-F366-E1B2-C1B7-B990FA95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EA51-8C28-EAC5-A743-2047356C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8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3760-2036-CA19-2D9E-46B01E44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BF0E-21AB-80A6-DE64-30538006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871E0-8FDC-C334-E2A6-7F1382DD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D27C-52C3-5262-DE38-31C80600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AC0B-726F-1D42-BABA-AEA83457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D335-6593-921F-888C-3E385FBB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3C31-0616-B8B2-D285-690FE8F5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B6F0E-946D-AF9E-C59B-515ACB2A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5A89-BDF5-2E57-FA60-757B518C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BC07-B378-D542-CC0E-0405FC55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3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DB5D-F0C8-02D3-950F-962C0D23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D998-4B50-B879-E957-D4CF49A00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8E061-78F0-EA01-A0C3-90281395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20E2-C531-FD19-C9B7-295E4080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8300-DF51-F6CA-D5CA-9ED41187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CCB4C-1EA2-DB55-FE39-7FA536F9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4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8672-27A6-C703-CE9F-05841E10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29E8-AE01-73E4-03BD-F92715F8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C40F2-0E11-4873-8A54-4F2E625C6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AD14A-B1FB-CAD5-2ECB-01D2ECE68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AFDF5-C67C-0FDF-A914-18DBA5573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E0A1E-B517-2096-A3BE-6F1A0E80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6774E-5C45-3B3B-591C-16287E86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F932E-99A8-C5A5-1896-90A5EAF6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5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1565-7A22-40E5-BA3F-146CD0FD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AB18D-B433-B254-7E1B-4631015D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BDA68-7CC5-78EA-EF5E-12EFA4F5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66DA9-EC8F-EFE0-A107-36ABFFA4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0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EE174-353B-62E4-2A23-929E5AA1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B8CF5-D821-43DA-6461-C81A1C13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15C88-F443-5C0E-8946-D575BF6E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9E35-20DD-AF3E-FB84-D69A43B3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83D4-233C-DFAB-B8F0-F5D413E5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78FEA-28C9-D3DF-8591-B8334043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A0D2-B7CB-63D2-16AF-9AB4AE7A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2C5FC-52B3-22BF-83BF-115450C6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51512-E0DA-D554-DA2F-51540922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E82F-AACE-2412-E897-1A15992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0A2F-3367-2222-4D57-9F81324B8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6526D-6A03-1267-9950-18FBD33F1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823E-7439-5DD9-C5EA-4BF42505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65EB5-35D1-3DA0-BBD7-FB85F5BD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52726-1FF2-04DA-D1BF-2105EC4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2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74DD7-4E30-82E7-8247-C497B0E8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701E9-8C7A-D8F0-8AE8-4D2CA0E5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D7EB-5D68-05FF-DD9E-222756A4F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BDB1-0043-46A4-9A98-D98366C11062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48D9-3F72-7483-2CF2-E655756C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8E22-C118-3605-3F97-68C54BD32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6C475-0B3B-45C4-9866-C6434E97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0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ulti agent application arch">
            <a:extLst>
              <a:ext uri="{FF2B5EF4-FFF2-40B4-BE49-F238E27FC236}">
                <a16:creationId xmlns:a16="http://schemas.microsoft.com/office/drawing/2014/main" id="{D55E1107-8BF0-280C-8755-39E3F4E13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03" r="2055" b="4135"/>
          <a:stretch>
            <a:fillRect/>
          </a:stretch>
        </p:blipFill>
        <p:spPr bwMode="auto">
          <a:xfrm>
            <a:off x="2019500" y="1250066"/>
            <a:ext cx="7390717" cy="463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76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alternative text description for this image">
            <a:extLst>
              <a:ext uri="{FF2B5EF4-FFF2-40B4-BE49-F238E27FC236}">
                <a16:creationId xmlns:a16="http://schemas.microsoft.com/office/drawing/2014/main" id="{94484233-EAF8-3F0D-6B8B-37ADFA28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23963"/>
            <a:ext cx="76200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06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LMOps inner and outer loop">
            <a:extLst>
              <a:ext uri="{FF2B5EF4-FFF2-40B4-BE49-F238E27FC236}">
                <a16:creationId xmlns:a16="http://schemas.microsoft.com/office/drawing/2014/main" id="{89A51B8B-B077-B9E4-FB60-76B0EF356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"/>
            <a:ext cx="12192000" cy="564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2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0A366D-0EE6-6BE7-F3D0-AFAD2EB2A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4" t="24936" r="12374" b="43075"/>
          <a:stretch>
            <a:fillRect/>
          </a:stretch>
        </p:blipFill>
        <p:spPr>
          <a:xfrm>
            <a:off x="462988" y="1088020"/>
            <a:ext cx="11636111" cy="35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1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phical user interface, diagram">
            <a:extLst>
              <a:ext uri="{FF2B5EF4-FFF2-40B4-BE49-F238E27FC236}">
                <a16:creationId xmlns:a16="http://schemas.microsoft.com/office/drawing/2014/main" id="{56367387-9859-A8E1-2AF2-D259D0BD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57338"/>
            <a:ext cx="76200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2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3B35FC-0C91-6F91-4689-70A36CD35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85A75E-56B5-C695-FF78-78B0EE539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F3B422-DBB3-F223-760D-73C2EEFD1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2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PRABUDDHA LAYEK</dc:creator>
  <cp:lastModifiedBy>PRABUDDHA LAYEK</cp:lastModifiedBy>
  <cp:revision>5</cp:revision>
  <dcterms:created xsi:type="dcterms:W3CDTF">2025-08-24T15:02:43Z</dcterms:created>
  <dcterms:modified xsi:type="dcterms:W3CDTF">2025-08-25T06:16:02Z</dcterms:modified>
</cp:coreProperties>
</file>