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Normalization via Community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003366"/>
                </a:solidFill>
              </a:defRPr>
            </a:pPr>
            <a:r>
              <a:t>Problem</a:t>
            </a:r>
          </a:p>
          <a:p>
            <a:pPr lvl="1">
              <a:defRPr sz="1800"/>
            </a:pPr>
            <a:r>
              <a:t>100k+ phrases with high duplication and paraphrasing</a:t>
            </a:r>
          </a:p>
          <a:p>
            <a:pPr lvl="1">
              <a:defRPr sz="1800"/>
            </a:pPr>
            <a:r>
              <a:t>Need a single canonical phrase per meaning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Approach: Community Detection (SentenceTransformers)</a:t>
            </a:r>
          </a:p>
          <a:p>
            <a:pPr lvl="1">
              <a:defRPr sz="1800"/>
            </a:pPr>
            <a:r>
              <a:t>Convert phrases → embeddings (semantic vectors)</a:t>
            </a:r>
          </a:p>
          <a:p>
            <a:pPr lvl="1">
              <a:defRPr sz="1800"/>
            </a:pPr>
            <a:r>
              <a:t>Build similarity graph (cosine similarity)</a:t>
            </a:r>
          </a:p>
          <a:p>
            <a:pPr lvl="1">
              <a:defRPr sz="1800"/>
            </a:pPr>
            <a:r>
              <a:t>Detect communities of semantically similar phrases</a:t>
            </a:r>
          </a:p>
          <a:p>
            <a:pPr lvl="1">
              <a:defRPr sz="1800"/>
            </a:pPr>
            <a:r>
              <a:t>Select representative phrase per community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Benefits</a:t>
            </a:r>
          </a:p>
          <a:p>
            <a:pPr lvl="1">
              <a:defRPr sz="1800"/>
            </a:pPr>
            <a:r>
              <a:t>Groups duplicates &amp; paraphrases (not just exact matches)</a:t>
            </a:r>
          </a:p>
          <a:p>
            <a:pPr lvl="1">
              <a:defRPr sz="1800"/>
            </a:pPr>
            <a:r>
              <a:t>No fixed cluster size (k) needed</a:t>
            </a:r>
          </a:p>
          <a:p>
            <a:pPr lvl="1">
              <a:defRPr sz="1800"/>
            </a:pPr>
            <a:r>
              <a:t>Produces clear, human-interpretable clusters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Considerations</a:t>
            </a:r>
          </a:p>
          <a:p>
            <a:pPr lvl="1">
              <a:defRPr sz="1800"/>
            </a:pPr>
            <a:r>
              <a:t>Scales well for thousands of phrases</a:t>
            </a:r>
          </a:p>
          <a:p>
            <a:pPr lvl="1">
              <a:defRPr sz="1800"/>
            </a:pPr>
            <a:r>
              <a:t>For 100k+, may need FAISS or HDBSCAN for efficiency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0292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Phrases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50292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Embeddings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0292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50292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Canonical Phrase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