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286727-44EC-4C48-B7E1-66B5C0045F3C}">
  <a:tblStyle styleId="{DB286727-44EC-4C48-B7E1-66B5C0045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fbc935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fbc935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fbc9358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fbc9358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fbc935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fbc935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bc9358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bc9358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fbc9358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fbc9358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fbc9358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fbc9358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fbc9358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fbc9358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fbc9358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fbc9358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fbc9358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fbc9358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bc9358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bc9358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bc9358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bc9358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12082" l="11401" r="12082" t="11401"/>
          <a:stretch/>
        </p:blipFill>
        <p:spPr>
          <a:xfrm>
            <a:off x="2553875" y="621350"/>
            <a:ext cx="4000525" cy="3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Basic Authentication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Auth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username and password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doesn’t require cookies,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sends an Authorization HTTP header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username:password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base64 encoded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34"/>
          <p:cNvGraphicFramePr/>
          <p:nvPr/>
        </p:nvGraphicFramePr>
        <p:xfrm>
          <a:off x="952500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{DB286727-44EC-4C48-B7E1-66B5C0045F3C}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curl --header “Authorization: Basic user:pass” https://website.com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Control Message Protocol (ICMP)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Layer3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exist on a TCP/UDP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ICMP is 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echo request / echo reply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just sends empty bytes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 to Live (TTL): how long the packet is going to attempt to find the other computer before it’s dropped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Methods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Like with what we’ve seen for HTTP, FTP has its own methods that define behavior/action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https://en.wikipedia.org/wiki/List_of_FTP_commands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Traffic Analysis</a:t>
            </a:r>
            <a:endParaRPr/>
          </a:p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4939500" y="6480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7: </a:t>
            </a:r>
            <a:r>
              <a:rPr b="1" lang="en"/>
              <a:t>DATA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HTTP(S), DHCP, DNS, TSL/SSL, FTP, TELNET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4: </a:t>
            </a:r>
            <a:r>
              <a:rPr b="1" lang="en"/>
              <a:t>SEGMENTS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TCP, UDP, port numbers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3: </a:t>
            </a:r>
            <a:r>
              <a:rPr b="1" lang="en"/>
              <a:t>PACKETS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IP(v4/v6), ICMP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2: </a:t>
            </a:r>
            <a:r>
              <a:rPr b="1" lang="en"/>
              <a:t>FRAMES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MAC, ARP, Ethernet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1: </a:t>
            </a:r>
            <a:r>
              <a:rPr b="1" lang="en"/>
              <a:t>BITS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Copper cables, fiber optics, hubs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5356" l="7042" r="7392" t="5222"/>
          <a:stretch/>
        </p:blipFill>
        <p:spPr>
          <a:xfrm>
            <a:off x="619125" y="228600"/>
            <a:ext cx="3339831" cy="4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Schemes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69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Transport Layer: PORTS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Network Layer: IP ADDRESSES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Data Link Layer: MAC ADDRESSES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Explanation of Other Protocols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Protocol (FTP)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Telnet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TCP port 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bidirectional interactive communication (CLI)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Control Message Protocol (ICMP)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 3, no port number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includes ping, traceroute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for diagnostic / error control purposes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3-WAY HANDSHAKE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establishes synchronized connections between a client &amp; server</a:t>
            </a:r>
            <a:endParaRPr/>
          </a:p>
        </p:txBody>
      </p:sp>
      <p:pic>
        <p:nvPicPr>
          <p:cNvPr descr="Image result for tcp 3 way handshake"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" y="909249"/>
            <a:ext cx="4187000" cy="3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can communicate via IP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in order for them to communicate at Layer3, they need to be able to communicate at both Layer2 and Layer1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communication → MAC addresses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if I know the IP address of a server that I want to talk to, but I </a:t>
            </a:r>
            <a:r>
              <a:rPr b="1" lang="en"/>
              <a:t>don’t</a:t>
            </a:r>
            <a:r>
              <a:rPr lang="en"/>
              <a:t> know the MAC address, how can I </a:t>
            </a:r>
            <a:r>
              <a:rPr b="1" lang="en"/>
              <a:t>find the MAC address of the server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ARP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HTTP Authentication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helps prevent XSRF (Cross-Site Request Forgery)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Web Tokens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helps prevent XSS (Cross-Site Scripting)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One-Time Passwords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Time-based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HMAC-based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