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5" r:id="rId4"/>
    <p:sldId id="266" r:id="rId5"/>
    <p:sldId id="267" r:id="rId6"/>
    <p:sldId id="268" r:id="rId7"/>
    <p:sldId id="271" r:id="rId8"/>
    <p:sldId id="270" r:id="rId9"/>
    <p:sldId id="262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CC"/>
    <a:srgbClr val="EAEAEA"/>
    <a:srgbClr val="EDF7FD"/>
    <a:srgbClr val="DDEFFB"/>
    <a:srgbClr val="80C3EC"/>
    <a:srgbClr val="CCECFF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84" autoAdjust="0"/>
  </p:normalViewPr>
  <p:slideViewPr>
    <p:cSldViewPr>
      <p:cViewPr>
        <p:scale>
          <a:sx n="100" d="100"/>
          <a:sy n="100" d="100"/>
        </p:scale>
        <p:origin x="-8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pidion.com/main/main.asp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pidion.com/main/main.asp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pidion.com/main/main.asp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pidion.com/main/main.asp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dion-Empowering Mobility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b="16667"/>
          <a:stretch>
            <a:fillRect/>
          </a:stretch>
        </p:blipFill>
        <p:spPr bwMode="auto">
          <a:xfrm>
            <a:off x="684213" y="549275"/>
            <a:ext cx="14208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936104"/>
          </a:xfrm>
        </p:spPr>
        <p:txBody>
          <a:bodyPr>
            <a:normAutofit/>
          </a:bodyPr>
          <a:lstStyle>
            <a:lvl1pPr algn="ctr">
              <a:defRPr sz="5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4320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5850-5B4F-48DB-9F44-E7A3EA7ED32A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E129-EFB7-4032-8D50-A4132BB299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508C9-227E-409B-8868-2E9DEEB1A697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6C5E8-34AE-427C-BFE6-76BBED997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21AEB-237F-46D0-A726-E84F187FA5E0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EED67-703B-4BDB-9734-5E96B9D896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지(제목 및 내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1"/>
          <p:cNvCxnSpPr>
            <a:cxnSpLocks noChangeShapeType="1"/>
          </p:cNvCxnSpPr>
          <p:nvPr userDrawn="1"/>
        </p:nvCxnSpPr>
        <p:spPr bwMode="auto">
          <a:xfrm flipH="1">
            <a:off x="468313" y="765175"/>
            <a:ext cx="8208962" cy="0"/>
          </a:xfrm>
          <a:prstGeom prst="line">
            <a:avLst/>
          </a:prstGeom>
          <a:ln w="12700">
            <a:solidFill>
              <a:srgbClr val="DDEFFB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 descr="pidion-Empowering Mobility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b="16667"/>
          <a:stretch>
            <a:fillRect/>
          </a:stretch>
        </p:blipFill>
        <p:spPr bwMode="auto">
          <a:xfrm>
            <a:off x="7235825" y="188913"/>
            <a:ext cx="14208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Copyright © 1995-2012 </a:t>
            </a:r>
            <a:r>
              <a:rPr kumimoji="0" lang="en-US" altLang="ko-KR" sz="900" b="1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Bluebird Soft Inc</a:t>
            </a: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. All Rights Reserved.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>
            <a:lvl1pPr>
              <a:buClr>
                <a:srgbClr val="003399"/>
              </a:buClr>
              <a:defRPr sz="26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71B30-00D9-4989-9BEC-169269B61CF5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4053C-7A41-415A-BAA6-1942150C2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pidion-Empowering Mobility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b="16667"/>
          <a:stretch>
            <a:fillRect/>
          </a:stretch>
        </p:blipFill>
        <p:spPr bwMode="auto">
          <a:xfrm>
            <a:off x="684213" y="549275"/>
            <a:ext cx="14208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Copyright © 1995-2012 </a:t>
            </a:r>
            <a:r>
              <a:rPr kumimoji="0" lang="en-US" altLang="ko-KR" sz="900" b="1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Bluebird Soft Inc</a:t>
            </a: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. All Rights Reserved.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40955"/>
            <a:ext cx="7772400" cy="1362075"/>
          </a:xfrm>
        </p:spPr>
        <p:txBody>
          <a:bodyPr anchor="t">
            <a:normAutofit/>
          </a:bodyPr>
          <a:lstStyle>
            <a:lvl1pPr algn="ctr">
              <a:defRPr sz="5000" b="1" i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340768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2500">
                <a:solidFill>
                  <a:srgbClr val="003399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41F8-2669-43B2-A23E-012D27EB29FA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3179-5311-4282-95B8-E1E986F7B7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63CC-8AFB-4D42-9326-4C05544CCF6D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2709-2414-472E-AB21-477F20FC4A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76483-C390-479A-8346-CE06AABA33AB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54F6B-56A3-4BF5-A2C4-07D9A14D8E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1"/>
          <p:cNvCxnSpPr>
            <a:cxnSpLocks noChangeShapeType="1"/>
          </p:cNvCxnSpPr>
          <p:nvPr userDrawn="1"/>
        </p:nvCxnSpPr>
        <p:spPr bwMode="auto">
          <a:xfrm flipH="1">
            <a:off x="468313" y="1844675"/>
            <a:ext cx="8208962" cy="0"/>
          </a:xfrm>
          <a:prstGeom prst="line">
            <a:avLst/>
          </a:prstGeom>
          <a:ln w="12700">
            <a:solidFill>
              <a:srgbClr val="DDEFFB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pidion-Empowering Mobility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b="16667"/>
          <a:stretch>
            <a:fillRect/>
          </a:stretch>
        </p:blipFill>
        <p:spPr bwMode="auto">
          <a:xfrm>
            <a:off x="7235825" y="188913"/>
            <a:ext cx="14208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Copyright © 1995-2012 </a:t>
            </a:r>
            <a:r>
              <a:rPr kumimoji="0" lang="en-US" altLang="ko-KR" sz="900" b="1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Bluebird Soft Inc</a:t>
            </a:r>
            <a:r>
              <a:rPr kumimoji="0" lang="en-US" altLang="ko-KR" sz="900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. All Rights Reserved.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656184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248472"/>
          </a:xfrm>
        </p:spPr>
        <p:txBody>
          <a:bodyPr/>
          <a:lstStyle>
            <a:lvl1pPr>
              <a:buClr>
                <a:srgbClr val="003399"/>
              </a:buClr>
              <a:defRPr sz="26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7C01-E9B2-4F03-A84E-3088C7DE5BE2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2F27-B83F-479D-B238-8251CADEFE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AC9C-EF19-4D79-8BF1-4679EBE73B60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09ED-F849-4E7E-84B9-59C15B6F3D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5C1FB-BB9F-4E11-9DDC-E110AE95B6F6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D75E6-E518-417F-9B36-BCE93C135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9ACC9-9F74-4AB3-97DF-F58B923FC4DC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99265-13D7-4348-BCFF-8E8BC4620D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67D238-9A1B-4ABC-89E7-AFBBD4A02B6E}" type="datetimeFigureOut">
              <a:rPr lang="ko-KR" altLang="en-US"/>
              <a:pPr>
                <a:defRPr/>
              </a:pPr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16738-43AB-4B71-9340-3175AA46FA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79" r:id="rId4"/>
    <p:sldLayoutId id="2147483680" r:id="rId5"/>
    <p:sldLayoutId id="2147483689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339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Calibri" pitchFamily="34" charset="0"/>
          <a:ea typeface="맑은 고딕" pitchFamily="50" charset="-127"/>
          <a:cs typeface="Calibri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684213" y="1412776"/>
            <a:ext cx="7772400" cy="936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BCM4329 WLAN </a:t>
            </a:r>
            <a:r>
              <a:rPr lang="en-US" altLang="ko-KR" dirty="0" smtClean="0"/>
              <a:t>Device </a:t>
            </a:r>
            <a:r>
              <a:rPr lang="en-US" altLang="ko-KR" dirty="0" smtClean="0"/>
              <a:t>Driver</a:t>
            </a:r>
            <a:endParaRPr lang="ko-KR" altLang="en-US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913" y="2636912"/>
            <a:ext cx="6400800" cy="431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2012. 6. 20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김경호 책임연구원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8" name="그림 6" descr="ppt_2011_reference.png"/>
          <p:cNvPicPr>
            <a:picLocks noChangeAspect="1"/>
          </p:cNvPicPr>
          <p:nvPr/>
        </p:nvPicPr>
        <p:blipFill>
          <a:blip r:embed="rId2" cstate="print"/>
          <a:srcRect r="4301"/>
          <a:stretch>
            <a:fillRect/>
          </a:stretch>
        </p:blipFill>
        <p:spPr bwMode="auto">
          <a:xfrm>
            <a:off x="1187450" y="2995613"/>
            <a:ext cx="6408738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0" y="5732463"/>
            <a:ext cx="91440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Copyright © 1995-2012 </a:t>
            </a:r>
            <a:r>
              <a:rPr kumimoji="0" lang="en-US" altLang="ko-KR" sz="9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Bluebird Soft Inc</a:t>
            </a:r>
            <a:r>
              <a:rPr kumimoji="0" lang="en-US" altLang="ko-KR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WinCE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DriverEntry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InitializeHandler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HaltHandler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QueryInformationHandler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SetinformationHandler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ResetHandler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SendPacketHandler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ReturnPacketHandler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aseline="0" dirty="0" smtClean="0"/>
              <a:t>Dongle Concept</a:t>
            </a:r>
            <a:endParaRPr lang="ko-KR" alt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 l="27017" t="19886" r="10864" b="27555"/>
          <a:stretch>
            <a:fillRect/>
          </a:stretch>
        </p:blipFill>
        <p:spPr bwMode="auto">
          <a:xfrm>
            <a:off x="899592" y="908720"/>
            <a:ext cx="72008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DHD</a:t>
            </a:r>
            <a:r>
              <a:rPr lang="en-US" altLang="ko-KR" baseline="0" dirty="0" smtClean="0"/>
              <a:t> Software Architecture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29502" t="19440" r="8379" b="15761"/>
          <a:stretch>
            <a:fillRect/>
          </a:stretch>
        </p:blipFill>
        <p:spPr bwMode="auto">
          <a:xfrm>
            <a:off x="1403648" y="836712"/>
            <a:ext cx="6336704" cy="570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DHD Data and Control Flows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26711" t="20880" r="10549" b="8561"/>
          <a:stretch>
            <a:fillRect/>
          </a:stretch>
        </p:blipFill>
        <p:spPr bwMode="auto">
          <a:xfrm>
            <a:off x="1547664" y="764704"/>
            <a:ext cx="5976664" cy="579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 </a:t>
            </a:r>
            <a:r>
              <a:rPr lang="en-US" altLang="ko-KR" baseline="0" dirty="0" smtClean="0"/>
              <a:t> Char Diagram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9502" t="20160" r="8379" b="6401"/>
          <a:stretch>
            <a:fillRect/>
          </a:stretch>
        </p:blipFill>
        <p:spPr bwMode="auto">
          <a:xfrm>
            <a:off x="1619672" y="692696"/>
            <a:ext cx="5976664" cy="609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Call Flows</a:t>
            </a:r>
            <a:endParaRPr lang="ko-KR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03848" y="2420888"/>
          <a:ext cx="1790700" cy="685800"/>
        </p:xfrm>
        <a:graphic>
          <a:graphicData uri="http://schemas.openxmlformats.org/presentationml/2006/ole">
            <p:oleObj spid="_x0000_s1026" name="포장기 셸 개체" showAsIcon="1" r:id="rId3" imgW="178992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BCM4329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AR6K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340768"/>
          <a:ext cx="8208912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9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3399"/>
                          </a:solidFill>
                          <a:latin typeface="Calibri" pitchFamily="34" charset="0"/>
                          <a:cs typeface="Calibri" pitchFamily="34" charset="0"/>
                        </a:rPr>
                        <a:t>BCM4329</a:t>
                      </a:r>
                      <a:endParaRPr lang="ko-KR" altLang="en-US" sz="2000" dirty="0">
                        <a:solidFill>
                          <a:srgbClr val="00339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8994" marR="78994" marT="39497" marB="3949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3399"/>
                          </a:solidFill>
                          <a:latin typeface="Calibri" pitchFamily="34" charset="0"/>
                          <a:cs typeface="Calibri" pitchFamily="34" charset="0"/>
                        </a:rPr>
                        <a:t>AR6K</a:t>
                      </a:r>
                      <a:endParaRPr lang="ko-KR" altLang="en-US" sz="2000" dirty="0">
                        <a:solidFill>
                          <a:srgbClr val="00339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8994" marR="78994" marT="39497" marB="3949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8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OS / Network Layer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dhd_ndis.c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OS / Network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Layer (host/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/wince/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ndis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8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CDC Protocol Layer 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dhd_cdc.c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Htc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(host/htc2)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65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SDIO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Bus Specific Layer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dhd_sdio.c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HIF (host/wince/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8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BCM SD Host I/F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bcmsdh.c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93503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Thank you!</a:t>
            </a:r>
            <a:endParaRPr lang="ko-KR" altLang="en-US" dirty="0" smtClean="0"/>
          </a:p>
        </p:txBody>
      </p:sp>
      <p:pic>
        <p:nvPicPr>
          <p:cNvPr id="9219" name="그림 6" descr="ppt_2011_refere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3213100"/>
            <a:ext cx="496411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99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패키지</vt:lpstr>
      <vt:lpstr>BCM4329 WLAN Device Driver</vt:lpstr>
      <vt:lpstr>WinCE Device Driver</vt:lpstr>
      <vt:lpstr>Dongle Concept</vt:lpstr>
      <vt:lpstr>DHD Software Architecture</vt:lpstr>
      <vt:lpstr>DHD Data and Control Flows</vt:lpstr>
      <vt:lpstr>Data Flow  Char Diagram</vt:lpstr>
      <vt:lpstr>Function Call Flows</vt:lpstr>
      <vt:lpstr>BCM4329 vs AR6K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Misung Jeong</dc:creator>
  <cp:lastModifiedBy>cyox93</cp:lastModifiedBy>
  <cp:revision>176</cp:revision>
  <dcterms:created xsi:type="dcterms:W3CDTF">2012-01-09T03:18:25Z</dcterms:created>
  <dcterms:modified xsi:type="dcterms:W3CDTF">2012-06-19T12:04:23Z</dcterms:modified>
</cp:coreProperties>
</file>