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F568-187F-4B1D-80DC-89355665CB7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FD-E55D-4150-A748-D07C1A357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0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F568-187F-4B1D-80DC-89355665CB7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FD-E55D-4150-A748-D07C1A357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34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F568-187F-4B1D-80DC-89355665CB7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FD-E55D-4150-A748-D07C1A357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9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F568-187F-4B1D-80DC-89355665CB7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FD-E55D-4150-A748-D07C1A357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51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F568-187F-4B1D-80DC-89355665CB7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FD-E55D-4150-A748-D07C1A357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9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F568-187F-4B1D-80DC-89355665CB7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FD-E55D-4150-A748-D07C1A357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65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F568-187F-4B1D-80DC-89355665CB7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FD-E55D-4150-A748-D07C1A357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3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F568-187F-4B1D-80DC-89355665CB7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FD-E55D-4150-A748-D07C1A357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94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F568-187F-4B1D-80DC-89355665CB7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FD-E55D-4150-A748-D07C1A357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7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F568-187F-4B1D-80DC-89355665CB7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FD-E55D-4150-A748-D07C1A357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88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F568-187F-4B1D-80DC-89355665CB7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FD-E55D-4150-A748-D07C1A357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27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AF568-187F-4B1D-80DC-89355665CB7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50FD-E55D-4150-A748-D07C1A357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85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pudim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iojfejkasmdlwkoemds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511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pudim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pudim</dc:title>
  <dc:creator>Windows User</dc:creator>
  <cp:lastModifiedBy>Windows User</cp:lastModifiedBy>
  <cp:revision>1</cp:revision>
  <dcterms:created xsi:type="dcterms:W3CDTF">2017-04-26T14:05:59Z</dcterms:created>
  <dcterms:modified xsi:type="dcterms:W3CDTF">2017-04-26T14:06:46Z</dcterms:modified>
</cp:coreProperties>
</file>