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257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24/02/2021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24/02/2021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24/02/2021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24/02/2021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24/02/2021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24/02/2021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24/02/2021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24/02/2021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24/02/2021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24/02/2021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24/02/2021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24/02/2021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24/02/2021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24/02/2021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solidFill>
                  <a:schemeClr val="tx1"/>
                </a:solidFill>
              </a:rPr>
              <a:t>COLATINA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ALUNOS: Ícaro, João Lucas e Layla.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185BB-16BB-4C2B-BE28-FDD531FB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42594"/>
            <a:ext cx="5029200" cy="1371600"/>
          </a:xfrm>
        </p:spPr>
        <p:txBody>
          <a:bodyPr/>
          <a:lstStyle/>
          <a:p>
            <a:r>
              <a:rPr lang="pt-BR" b="1" dirty="0"/>
              <a:t>Economia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2F2A5-5121-4F1D-B789-7A1ACB7B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14194"/>
            <a:ext cx="5029200" cy="384962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Agricultura: Café </a:t>
            </a:r>
            <a:r>
              <a:rPr lang="pt-BR" dirty="0" err="1"/>
              <a:t>conilon</a:t>
            </a:r>
            <a:r>
              <a:rPr lang="pt-BR" dirty="0"/>
              <a:t>, </a:t>
            </a:r>
            <a:r>
              <a:rPr lang="pt-BR" dirty="0" err="1"/>
              <a:t>Frutras</a:t>
            </a:r>
            <a:r>
              <a:rPr lang="pt-BR" dirty="0"/>
              <a:t>, Hortas e Granjas;</a:t>
            </a:r>
          </a:p>
          <a:p>
            <a:pPr algn="just"/>
            <a:r>
              <a:rPr lang="pt-BR" dirty="0"/>
              <a:t>Industria e comércio: Polo de confecções de roupas e Industria Moveleira;</a:t>
            </a:r>
          </a:p>
          <a:p>
            <a:pPr algn="just"/>
            <a:r>
              <a:rPr lang="pt-BR" dirty="0"/>
              <a:t>O município conta com uma boa estrutura de incentivos fiscais;</a:t>
            </a:r>
          </a:p>
          <a:p>
            <a:pPr algn="just"/>
            <a:r>
              <a:rPr lang="pt-BR" dirty="0"/>
              <a:t>Há também a facilidade do escoamento da produção, devido à facilidade da ligação com as principais vias federais rodoviárias, ferroviária e portuária. </a:t>
            </a:r>
          </a:p>
          <a:p>
            <a:endParaRPr lang="pt-BR" dirty="0"/>
          </a:p>
        </p:txBody>
      </p:sp>
      <p:sp>
        <p:nvSpPr>
          <p:cNvPr id="5" name="AutoShape 2" descr="A importância da agricultura familiar no desenvolvimento de Umuarama">
            <a:extLst>
              <a:ext uri="{FF2B5EF4-FFF2-40B4-BE49-F238E27FC236}">
                <a16:creationId xmlns:a16="http://schemas.microsoft.com/office/drawing/2014/main" id="{EF50FA8F-B826-40FA-A7A6-4B19E19043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A importância da agricultura familiar no desenvolvimento de Umuarama">
            <a:extLst>
              <a:ext uri="{FF2B5EF4-FFF2-40B4-BE49-F238E27FC236}">
                <a16:creationId xmlns:a16="http://schemas.microsoft.com/office/drawing/2014/main" id="{5A951E2D-2611-40E7-BBAD-0C2CF36675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152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Práticas sustentáveis na agricultura: descubra 7 delas!">
            <a:extLst>
              <a:ext uri="{FF2B5EF4-FFF2-40B4-BE49-F238E27FC236}">
                <a16:creationId xmlns:a16="http://schemas.microsoft.com/office/drawing/2014/main" id="{17A80AB2-9DCE-4D14-B4F6-E8D54E6F4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42594"/>
            <a:ext cx="2999559" cy="19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JETO SEBRAE - MODA INDÚSTRIA - Sebrae Inteligência Setorial">
            <a:extLst>
              <a:ext uri="{FF2B5EF4-FFF2-40B4-BE49-F238E27FC236}">
                <a16:creationId xmlns:a16="http://schemas.microsoft.com/office/drawing/2014/main" id="{BC2A2321-0FAD-4242-8BC5-46EB2B197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057" y="2469356"/>
            <a:ext cx="3833403" cy="19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ovela da ferrovia Vitória-Rio é a cara de um Brasil que não sai do lugar |  A Gazeta">
            <a:extLst>
              <a:ext uri="{FF2B5EF4-FFF2-40B4-BE49-F238E27FC236}">
                <a16:creationId xmlns:a16="http://schemas.microsoft.com/office/drawing/2014/main" id="{A3BD1852-92B6-4802-8655-F9769688A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19078"/>
            <a:ext cx="3836064" cy="209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E8918-3DCC-4AC7-883F-0DB639CB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Potencialidades e Desenvolvimento 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AB730D-B298-4A3B-BC5A-1751E631B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pPr algn="just"/>
            <a:r>
              <a:rPr lang="pt-BR" dirty="0"/>
              <a:t>É um município com boa localização e apresenta uma grande potencialidade no comércio, além de</a:t>
            </a:r>
            <a:br>
              <a:rPr lang="pt-BR" dirty="0"/>
            </a:br>
            <a:r>
              <a:rPr lang="pt-BR" dirty="0"/>
              <a:t>ser um local de grande potencialidade para instalação de distribuidoras para diversos</a:t>
            </a:r>
            <a:br>
              <a:rPr lang="pt-BR" dirty="0"/>
            </a:br>
            <a:r>
              <a:rPr lang="pt-BR" dirty="0"/>
              <a:t>fins. </a:t>
            </a:r>
          </a:p>
          <a:p>
            <a:pPr algn="just"/>
            <a:r>
              <a:rPr lang="pt-BR" dirty="0"/>
              <a:t>O município possui grande potencialidade no turismo, apresenta um pôr do sol</a:t>
            </a:r>
            <a:br>
              <a:rPr lang="pt-BR" dirty="0"/>
            </a:br>
            <a:r>
              <a:rPr lang="pt-BR" dirty="0"/>
              <a:t>belíssimo e bem famoso.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D9EE0A-6EC8-4A78-B933-5F547014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24/02/2021</a:t>
            </a:fld>
            <a:endParaRPr lang="en-US"/>
          </a:p>
        </p:txBody>
      </p:sp>
      <p:pic>
        <p:nvPicPr>
          <p:cNvPr id="2050" name="Picture 2" descr="Colatina Online::.">
            <a:extLst>
              <a:ext uri="{FF2B5EF4-FFF2-40B4-BE49-F238E27FC236}">
                <a16:creationId xmlns:a16="http://schemas.microsoft.com/office/drawing/2014/main" id="{F48479DB-8F45-4325-B7D8-5A15A14F4E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98"/>
          <a:stretch/>
        </p:blipFill>
        <p:spPr bwMode="auto">
          <a:xfrm>
            <a:off x="6296011" y="1763781"/>
            <a:ext cx="2768476" cy="368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latina Segundo Por do Sol Mais Bonito do Mundo&quot;">
            <a:extLst>
              <a:ext uri="{FF2B5EF4-FFF2-40B4-BE49-F238E27FC236}">
                <a16:creationId xmlns:a16="http://schemas.microsoft.com/office/drawing/2014/main" id="{66BACDD2-FEFD-4F59-A258-F6B3DFB2C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040" y="2594044"/>
            <a:ext cx="2681464" cy="202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33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32598-A540-4267-9BC7-8DF565AC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Problemas Sociais 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16397A-7262-4474-B947-288042289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/>
          <a:lstStyle/>
          <a:p>
            <a:pPr algn="just"/>
            <a:r>
              <a:rPr lang="pt-BR" b="1" dirty="0"/>
              <a:t>Desemprego: </a:t>
            </a:r>
            <a:r>
              <a:rPr lang="pt-BR" dirty="0"/>
              <a:t>Crise econômica e falta de qualificação são exemplos de causas</a:t>
            </a:r>
            <a:br>
              <a:rPr lang="pt-BR" dirty="0"/>
            </a:br>
            <a:r>
              <a:rPr lang="pt-BR" dirty="0"/>
              <a:t>do desemprego, além disso, durante a pandemia, a taxa de desemprego no Brasil</a:t>
            </a:r>
            <a:br>
              <a:rPr lang="pt-BR" dirty="0"/>
            </a:br>
            <a:r>
              <a:rPr lang="pt-BR" dirty="0"/>
              <a:t>aumentou drasticamente, por exemplo, no Espírito Santo, o desemprego atingiu taxa de</a:t>
            </a:r>
            <a:br>
              <a:rPr lang="pt-BR" dirty="0"/>
            </a:br>
            <a:r>
              <a:rPr lang="pt-BR" dirty="0"/>
              <a:t>13,9% e afetou 286 mil pessoas. 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b="1" dirty="0"/>
              <a:t>Desigualdade Social: </a:t>
            </a:r>
            <a:r>
              <a:rPr lang="pt-BR" dirty="0"/>
              <a:t>Entre 1988 e 2008, a pobreza e a desigualdade de renda declinaram de forma</a:t>
            </a:r>
            <a:br>
              <a:rPr lang="pt-BR" dirty="0"/>
            </a:br>
            <a:r>
              <a:rPr lang="pt-BR" dirty="0"/>
              <a:t>acentuada no Espírito Santo. Porém o nível de desigualdade e pobreza ainda são preocupantes. </a:t>
            </a:r>
          </a:p>
          <a:p>
            <a:pPr marL="0" indent="0" algn="just">
              <a:buNone/>
            </a:pP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4FB039-C21F-4BCA-9AFC-334A228B1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24/02/2021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4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2E589-69EF-4722-8C34-2C96001B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Município na pandemia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CEC734-B689-4855-84EC-5A7C21ED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24/02/2021</a:t>
            </a:fld>
            <a:endParaRPr lang="en-US"/>
          </a:p>
        </p:txBody>
      </p:sp>
      <p:pic>
        <p:nvPicPr>
          <p:cNvPr id="3074" name="Picture 2" descr="Município é referência na assistência em saúde até para outros Estados | A  Gazeta">
            <a:extLst>
              <a:ext uri="{FF2B5EF4-FFF2-40B4-BE49-F238E27FC236}">
                <a16:creationId xmlns:a16="http://schemas.microsoft.com/office/drawing/2014/main" id="{E37A63E4-F965-4F1F-A6CA-4A9F456E1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18022"/>
            <a:ext cx="57150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ronavírus: Colatina é o município com mais casos no interior do ES | A  Gazeta">
            <a:extLst>
              <a:ext uri="{FF2B5EF4-FFF2-40B4-BE49-F238E27FC236}">
                <a16:creationId xmlns:a16="http://schemas.microsoft.com/office/drawing/2014/main" id="{6A1F6FBA-0C54-428E-98EF-9BDBFF2F3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779" y="2322547"/>
            <a:ext cx="4042421" cy="221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882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{56F5F937-C2DD-4CEF-9161-2788F6AF73D0}tf78438558_win32</Template>
  <TotalTime>71</TotalTime>
  <Words>228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Garamond</vt:lpstr>
      <vt:lpstr>SavonVTI</vt:lpstr>
      <vt:lpstr>COLATINA</vt:lpstr>
      <vt:lpstr>Economia</vt:lpstr>
      <vt:lpstr>Potencialidades e Desenvolvimento  </vt:lpstr>
      <vt:lpstr>Problemas Sociais  </vt:lpstr>
      <vt:lpstr>Município na pandemia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COLATINA</dc:title>
  <dc:creator>layla santos</dc:creator>
  <cp:lastModifiedBy>layla santos</cp:lastModifiedBy>
  <cp:revision>7</cp:revision>
  <dcterms:created xsi:type="dcterms:W3CDTF">2021-02-24T15:55:09Z</dcterms:created>
  <dcterms:modified xsi:type="dcterms:W3CDTF">2021-02-24T17:06:51Z</dcterms:modified>
</cp:coreProperties>
</file>