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643"/>
  </p:normalViewPr>
  <p:slideViewPr>
    <p:cSldViewPr snapToGrid="0" snapToObjects="1">
      <p:cViewPr varScale="1">
        <p:scale>
          <a:sx n="85" d="100"/>
          <a:sy n="85" d="100"/>
        </p:scale>
        <p:origin x="20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A2277-2AB5-EA4A-A1A3-C5BB33E52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759A2-0CAA-3246-841E-FC06B20B0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D24E9-1313-FD4A-949E-FAC256A2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83E3-6F37-884D-A019-D2F29EE180FB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448A5-73A9-D84F-A759-4B5CC39B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3F4C9-BB14-984F-8BF2-B82510DF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91CE-53D5-804D-BA68-B6E400161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2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5D9AD-4803-2E44-A978-C933F097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54797-6FFD-3D44-B4D8-6DD226B03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A564F-3F17-3142-8B02-9DEA70C0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83E3-6F37-884D-A019-D2F29EE180FB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ADFBC-E615-3846-B9F7-A4620AE71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E299E-5A22-8B43-9E44-32855E4B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91CE-53D5-804D-BA68-B6E400161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2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F350E5-3DFB-354F-AA8E-ED69099B8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3C211-0862-E940-BCFF-40678F487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2D6B7-88E8-8F4F-8246-6255504EF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83E3-6F37-884D-A019-D2F29EE180FB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A0B16-E847-ED41-95AF-2457E808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D22AC-60CC-C646-A5D8-A9739C13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91CE-53D5-804D-BA68-B6E400161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30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061A5-D667-254C-AACE-CC17CD99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15433-84A6-FD45-856E-767B3BE0D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CCCA1-E490-2F42-A0EB-BCFA5BE8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83E3-6F37-884D-A019-D2F29EE180FB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7E9A5-8EA3-EC4C-A681-E95FE7E78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A910E-5580-3A4D-AD81-48493B5D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91CE-53D5-804D-BA68-B6E400161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2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FCADE-9ADF-734A-A626-5DAD31C6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AF1D7-098B-5441-82F5-1EB3817D8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7E19A-8191-4742-9008-5F559CBA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83E3-6F37-884D-A019-D2F29EE180FB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C385F-4943-074F-9BBF-64410DD0C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62AE2-EE6D-4349-B4A8-031BD2AAB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91CE-53D5-804D-BA68-B6E400161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9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1ADDA-BE81-864F-B8B2-512B10060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CEBB5-80C1-7048-8E64-B439C9FFB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F861F-9005-CE43-B691-C5EF2A662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7A09B-EAE8-AD49-967C-7EE7ED8A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83E3-6F37-884D-A019-D2F29EE180FB}" type="datetimeFigureOut">
              <a:rPr lang="en-US" smtClean="0"/>
              <a:t>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26593-B658-6642-87AE-5EAD6D6E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57430-327F-CF4A-AFC0-EE47AAE0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91CE-53D5-804D-BA68-B6E400161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9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3581E-C2C2-1642-A6C6-1537F16E2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03EC5-FC95-4046-A6A3-96EC076DF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0905A-0B46-814B-98A8-C81B83801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90EFFC-97B6-D34C-B80D-B228F6A60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2AABC2-566D-B146-91ED-EFF968CEC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A8BAB-4B3D-6B46-A674-8416939E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83E3-6F37-884D-A019-D2F29EE180FB}" type="datetimeFigureOut">
              <a:rPr lang="en-US" smtClean="0"/>
              <a:t>1/5/21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D17C0-A431-1F47-ACB6-0CBAB01B6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EABB3E-7D56-0144-A619-98CAC3E8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91CE-53D5-804D-BA68-B6E400161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0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ACD6-52E1-7947-A5E8-12E70B52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6529B1-7053-7C4B-98B7-D97D85FA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83E3-6F37-884D-A019-D2F29EE180FB}" type="datetimeFigureOut">
              <a:rPr lang="en-US" smtClean="0"/>
              <a:t>1/5/21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60B13-98F0-4C47-B69C-DA22B7DE1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16A0F-4009-424C-A713-05CD92B6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91CE-53D5-804D-BA68-B6E400161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4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6BCB17-4335-4443-BEAC-ED285D39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83E3-6F37-884D-A019-D2F29EE180FB}" type="datetimeFigureOut">
              <a:rPr lang="en-US" smtClean="0"/>
              <a:t>1/5/21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81B07-B79E-1C43-B00B-E5AB3DE90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463DB-E4AC-C145-ADFE-EEA80EEA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91CE-53D5-804D-BA68-B6E400161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2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20B9D-405F-CC40-8521-ADB93CA13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1168-2B9F-D54F-8FBE-7F4E30199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51494-C2FE-AF40-93B9-291445AB4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9F36C-B7F6-AD45-9008-F5A3174B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83E3-6F37-884D-A019-D2F29EE180FB}" type="datetimeFigureOut">
              <a:rPr lang="en-US" smtClean="0"/>
              <a:t>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BEDE0-1C5B-8E46-BBE6-E5060FE0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E1E66-004E-BA49-BB14-45B167FA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91CE-53D5-804D-BA68-B6E400161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E6F3-0A3B-C247-8BAE-793D96E06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48E242-A8EB-7446-8E7B-37249B5A3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6178C-B86F-E044-B509-774DE1BB1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077A1-F67B-2049-9A81-781F683D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83E3-6F37-884D-A019-D2F29EE180FB}" type="datetimeFigureOut">
              <a:rPr lang="en-US" smtClean="0"/>
              <a:t>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95738-26A7-2141-B4DA-937A638DE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63B3E-6932-ED40-BE32-E5B629F8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91CE-53D5-804D-BA68-B6E400161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A2E45A-F121-9248-BD46-A46FDBCEE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C91C2-B6E1-8A44-B069-A4049B86B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79413-0FC2-2047-9EBF-A88414439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683E3-6F37-884D-A019-D2F29EE180FB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BA9C2-CE01-E444-B451-E244E930C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B18A0-1F8A-3048-AB47-F9FFE6B9E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091CE-53D5-804D-BA68-B6E400161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7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53B2B-C0D9-624B-85E4-B2839B0102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Cytoscape</a:t>
            </a:r>
            <a:r>
              <a:rPr lang="en-US" dirty="0"/>
              <a:t> Networks from </a:t>
            </a:r>
            <a:r>
              <a:rPr lang="en-US" dirty="0" err="1"/>
              <a:t>CausalR</a:t>
            </a:r>
            <a:r>
              <a:rPr lang="en-US" dirty="0"/>
              <a:t>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89B75-2DD0-0441-9BB9-3864F3725B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Layla Hosseini-Gerami</a:t>
            </a:r>
          </a:p>
        </p:txBody>
      </p:sp>
    </p:spTree>
    <p:extLst>
      <p:ext uri="{BB962C8B-B14F-4D97-AF65-F5344CB8AC3E}">
        <p14:creationId xmlns:p14="http://schemas.microsoft.com/office/powerpoint/2010/main" val="2635452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6181-5E72-F04E-903D-AEC0C69E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Styles tab to </a:t>
            </a:r>
            <a:r>
              <a:rPr lang="en-US" dirty="0" err="1"/>
              <a:t>colour</a:t>
            </a:r>
            <a:r>
              <a:rPr lang="en-US" dirty="0"/>
              <a:t> nodes by their inferred dysregulation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62C32-17F5-0446-AD1A-9014C4739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781" y="1873771"/>
            <a:ext cx="7008437" cy="438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9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AFAA-EB9B-E747-B639-638D9E954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Cytoscape</a:t>
            </a:r>
            <a:r>
              <a:rPr lang="en-US" dirty="0"/>
              <a:t>, click File -&gt; Import -&gt; Network from File…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71C9C3-B0B3-A74D-973E-D373CA421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926" y="1814740"/>
            <a:ext cx="6127919" cy="4351338"/>
          </a:xfrm>
        </p:spPr>
      </p:pic>
    </p:spTree>
    <p:extLst>
      <p:ext uri="{BB962C8B-B14F-4D97-AF65-F5344CB8AC3E}">
        <p14:creationId xmlns:p14="http://schemas.microsoft.com/office/powerpoint/2010/main" val="389197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B7127789-E8E1-804A-B4C2-E60CA6104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249" y="1732093"/>
            <a:ext cx="8285501" cy="4575879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15640541-85DC-844A-A80D-68F713D6B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Select the </a:t>
            </a:r>
            <a:r>
              <a:rPr lang="en-US" dirty="0" err="1"/>
              <a:t>full_net.siff</a:t>
            </a:r>
            <a:r>
              <a:rPr lang="en-US" dirty="0"/>
              <a:t> file in the experiment’s Results folder</a:t>
            </a:r>
          </a:p>
        </p:txBody>
      </p:sp>
    </p:spTree>
    <p:extLst>
      <p:ext uri="{BB962C8B-B14F-4D97-AF65-F5344CB8AC3E}">
        <p14:creationId xmlns:p14="http://schemas.microsoft.com/office/powerpoint/2010/main" val="5230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5B92-272F-2F40-AB37-C04A6D136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Ensure you assign Source and Target nodes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D02608-9EF4-0540-960B-67A2F8CC7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729" y="1825468"/>
            <a:ext cx="89027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28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F550B-C311-714C-A7DC-02F42DBE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should be able to see your network, play with the layout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9A6312-733B-2B4B-8A61-83504AAD8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475" y="1914460"/>
            <a:ext cx="7088437" cy="457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66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7D5D-E916-5241-B4A7-BB5BD46FE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also add annotations like so…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607BF-3ECC-F44C-8C0F-D122AB6FA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1690688"/>
            <a:ext cx="73660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9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877AF-AA2D-2F43-88EF-C5741136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Select one of the *</a:t>
            </a:r>
            <a:r>
              <a:rPr lang="en-US" sz="2800" dirty="0" err="1"/>
              <a:t>anno.txt</a:t>
            </a:r>
            <a:r>
              <a:rPr lang="en-US" sz="2800" dirty="0"/>
              <a:t> files. You can also merge them on the command line (cat *</a:t>
            </a:r>
            <a:r>
              <a:rPr lang="en-US" sz="2800" dirty="0" err="1"/>
              <a:t>anno.txt</a:t>
            </a:r>
            <a:r>
              <a:rPr lang="en-US" sz="2800" dirty="0"/>
              <a:t> &gt; </a:t>
            </a:r>
            <a:r>
              <a:rPr lang="en-US" sz="2800" dirty="0" err="1"/>
              <a:t>full_anno.txt</a:t>
            </a:r>
            <a:r>
              <a:rPr lang="en-US" sz="2800" dirty="0"/>
              <a:t>), or just import them one by one. The protein in the file name refers to the key driver identified by </a:t>
            </a:r>
            <a:r>
              <a:rPr lang="en-US" sz="2800" dirty="0" err="1"/>
              <a:t>CausalR</a:t>
            </a:r>
            <a:r>
              <a:rPr lang="en-US" sz="2800" dirty="0"/>
              <a:t> (significantly dysregulated at multiple path lengths)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72C9E-0CF4-5143-AD70-A84F52072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186" y="1747328"/>
            <a:ext cx="8907489" cy="511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73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E3B7-49A1-5C42-8D4D-6433A75F4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the table to the network to merge gene symbols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CDC8E-E115-4F46-B438-65CF6378C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410" y="1890895"/>
            <a:ext cx="4517361" cy="460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59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17E24-35DA-4246-A4F4-9A7D2207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 should see a “Regulation” column underneath the network image, in the network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74BE05-B236-654D-84E4-08B6E908C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0624" y="1825625"/>
            <a:ext cx="4590751" cy="4351338"/>
          </a:xfrm>
        </p:spPr>
      </p:pic>
    </p:spTree>
    <p:extLst>
      <p:ext uri="{BB962C8B-B14F-4D97-AF65-F5344CB8AC3E}">
        <p14:creationId xmlns:p14="http://schemas.microsoft.com/office/powerpoint/2010/main" val="3967464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164</Words>
  <Application>Microsoft Macintosh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Creating Cytoscape Networks from CausalR Output</vt:lpstr>
      <vt:lpstr>In Cytoscape, click File -&gt; Import -&gt; Network from File…</vt:lpstr>
      <vt:lpstr>Select the full_net.siff file in the experiment’s Results folder</vt:lpstr>
      <vt:lpstr>Ensure you assign Source and Target nodes</vt:lpstr>
      <vt:lpstr>You should be able to see your network, play with the layout etc.</vt:lpstr>
      <vt:lpstr>You can also add annotations like so…</vt:lpstr>
      <vt:lpstr>Select one of the *anno.txt files. You can also merge them on the command line (cat *anno.txt &gt; full_anno.txt), or just import them one by one. The protein in the file name refers to the key driver identified by CausalR (significantly dysregulated at multiple path lengths)</vt:lpstr>
      <vt:lpstr>Assign the table to the network to merge gene symbols</vt:lpstr>
      <vt:lpstr>You should see a “Regulation” column underneath the network image, in the network table</vt:lpstr>
      <vt:lpstr>Use the Styles tab to colour nodes by their inferred dysregulation state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Cytoscape Networks from CausalR Output</dc:title>
  <dc:creator>Layla Hosseini-Gerami</dc:creator>
  <cp:lastModifiedBy>Layla Hosseini-Gerami</cp:lastModifiedBy>
  <cp:revision>1</cp:revision>
  <dcterms:created xsi:type="dcterms:W3CDTF">2021-01-05T09:40:54Z</dcterms:created>
  <dcterms:modified xsi:type="dcterms:W3CDTF">2021-01-05T09:49:22Z</dcterms:modified>
</cp:coreProperties>
</file>