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6D82-D2A8-499D-87F5-DEB87909051E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4A49-FC1B-410F-B822-82214A467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7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6D82-D2A8-499D-87F5-DEB87909051E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4A49-FC1B-410F-B822-82214A467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8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6D82-D2A8-499D-87F5-DEB87909051E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4A49-FC1B-410F-B822-82214A467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40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6D82-D2A8-499D-87F5-DEB87909051E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4A49-FC1B-410F-B822-82214A467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64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6D82-D2A8-499D-87F5-DEB87909051E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4A49-FC1B-410F-B822-82214A467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22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6D82-D2A8-499D-87F5-DEB87909051E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4A49-FC1B-410F-B822-82214A467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9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6D82-D2A8-499D-87F5-DEB87909051E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4A49-FC1B-410F-B822-82214A467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52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6D82-D2A8-499D-87F5-DEB87909051E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4A49-FC1B-410F-B822-82214A467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90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6D82-D2A8-499D-87F5-DEB87909051E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4A49-FC1B-410F-B822-82214A467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62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6D82-D2A8-499D-87F5-DEB87909051E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4A49-FC1B-410F-B822-82214A467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01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6D82-D2A8-499D-87F5-DEB87909051E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4A49-FC1B-410F-B822-82214A467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38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76D82-D2A8-499D-87F5-DEB87909051E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74A49-FC1B-410F-B822-82214A467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0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02588" y="586596"/>
            <a:ext cx="288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数据</a:t>
            </a:r>
            <a:endParaRPr lang="zh-CN" alt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483743" y="1509623"/>
            <a:ext cx="6228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images.txt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img_id</a:t>
            </a:r>
            <a:r>
              <a:rPr lang="en-US" altLang="zh-CN" dirty="0" smtClean="0"/>
              <a:t>&gt; &lt;</a:t>
            </a:r>
            <a:r>
              <a:rPr lang="en-US" altLang="zh-CN" dirty="0" err="1" smtClean="0"/>
              <a:t>img_path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…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bounding_boxes.txt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img_id</a:t>
            </a:r>
            <a:r>
              <a:rPr lang="en-US" altLang="zh-CN" dirty="0" smtClean="0"/>
              <a:t>&gt; &lt;x&gt; &lt;y&gt; &lt;w&gt; &lt;h&gt;</a:t>
            </a:r>
          </a:p>
          <a:p>
            <a:r>
              <a:rPr lang="en-US" altLang="zh-CN" dirty="0" smtClean="0"/>
              <a:t>…</a:t>
            </a:r>
          </a:p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images</a:t>
            </a:r>
            <a:r>
              <a:rPr lang="en-US" altLang="zh-CN" sz="2400" dirty="0"/>
              <a:t>/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276" y="1736022"/>
            <a:ext cx="2533333" cy="24095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83743" y="4830792"/>
            <a:ext cx="7384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共 </a:t>
            </a:r>
            <a:r>
              <a:rPr lang="en-US" altLang="zh-CN" dirty="0" smtClean="0"/>
              <a:t>11788 </a:t>
            </a:r>
            <a:r>
              <a:rPr lang="zh-CN" altLang="en-US" dirty="0" smtClean="0"/>
              <a:t>个样本，共 </a:t>
            </a:r>
            <a:r>
              <a:rPr lang="en-US" altLang="zh-CN" dirty="0" smtClean="0"/>
              <a:t>200 </a:t>
            </a:r>
            <a:r>
              <a:rPr lang="zh-CN" altLang="en-US" dirty="0" smtClean="0"/>
              <a:t>种类别的鸟。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按类别对样本进行分层采样，按 </a:t>
            </a:r>
            <a:r>
              <a:rPr lang="en-US" altLang="zh-CN" dirty="0" smtClean="0"/>
              <a:t>8:2 </a:t>
            </a:r>
            <a:r>
              <a:rPr lang="zh-CN" altLang="en-US" dirty="0" smtClean="0"/>
              <a:t>的比例划分为训练集和测试集。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01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02588" y="586596"/>
            <a:ext cx="288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模型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13140" y="1431985"/>
            <a:ext cx="8281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使用在 </a:t>
            </a:r>
            <a:r>
              <a:rPr lang="en-US" altLang="zh-CN" dirty="0" err="1" smtClean="0"/>
              <a:t>ImageNet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上预训练好的 </a:t>
            </a:r>
            <a:r>
              <a:rPr lang="en-US" altLang="zh-CN" dirty="0" smtClean="0"/>
              <a:t>18 </a:t>
            </a:r>
            <a:r>
              <a:rPr lang="zh-CN" altLang="en-US" dirty="0" smtClean="0"/>
              <a:t>层残差网络，将其最后一个全连接层改为 </a:t>
            </a:r>
            <a:r>
              <a:rPr lang="en-US" altLang="zh-CN" dirty="0" smtClean="0"/>
              <a:t>4 </a:t>
            </a:r>
            <a:r>
              <a:rPr lang="zh-CN" altLang="en-US" dirty="0" smtClean="0"/>
              <a:t>维，分别预测 </a:t>
            </a:r>
            <a:r>
              <a:rPr lang="en-US" altLang="zh-CN" dirty="0" smtClean="0"/>
              <a:t>x, y, w, h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02" y="2277374"/>
            <a:ext cx="8199034" cy="29406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99140" y="2277374"/>
            <a:ext cx="854015" cy="2501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43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02588" y="586596"/>
            <a:ext cx="288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损失函数</a:t>
            </a:r>
            <a:endParaRPr lang="zh-CN" alt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578634" y="1500996"/>
            <a:ext cx="528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SmoothL1 Loss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474" y="2021221"/>
            <a:ext cx="5095238" cy="20952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99260" y="4716780"/>
            <a:ext cx="89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正确率：若预测的 </a:t>
            </a:r>
            <a:r>
              <a:rPr lang="en-US" altLang="zh-CN" dirty="0" smtClean="0"/>
              <a:t>bounding box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ground truth 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IoU</a:t>
            </a:r>
            <a:r>
              <a:rPr lang="en-US" altLang="zh-CN" dirty="0" smtClean="0"/>
              <a:t> </a:t>
            </a:r>
            <a:r>
              <a:rPr lang="zh-CN" altLang="en-US" dirty="0" smtClean="0"/>
              <a:t>大于等于 </a:t>
            </a:r>
            <a:r>
              <a:rPr lang="en-US" altLang="zh-CN" dirty="0" smtClean="0"/>
              <a:t>0.75</a:t>
            </a:r>
            <a:r>
              <a:rPr lang="zh-CN" altLang="en-US" dirty="0" smtClean="0"/>
              <a:t>，则认为预测正确。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34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02588" y="586596"/>
            <a:ext cx="288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训练</a:t>
            </a:r>
            <a:endParaRPr lang="zh-CN" alt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578634" y="1500996"/>
            <a:ext cx="8807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 </a:t>
            </a:r>
            <a:r>
              <a:rPr lang="en-US" altLang="zh-CN" dirty="0" smtClean="0"/>
              <a:t>Adam </a:t>
            </a:r>
            <a:r>
              <a:rPr lang="zh-CN" altLang="en-US" dirty="0" smtClean="0"/>
              <a:t>算法进行优化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batch size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32</a:t>
            </a:r>
            <a:r>
              <a:rPr lang="zh-CN" altLang="en-US" smtClean="0"/>
              <a:t>，初始</a:t>
            </a:r>
            <a:r>
              <a:rPr lang="zh-CN" altLang="en-US" dirty="0" smtClean="0"/>
              <a:t>学习率设置为 </a:t>
            </a:r>
            <a:r>
              <a:rPr lang="en-US" altLang="zh-CN" dirty="0" smtClean="0"/>
              <a:t>1e-3</a:t>
            </a:r>
            <a:r>
              <a:rPr lang="zh-CN" altLang="en-US" dirty="0" smtClean="0"/>
              <a:t>，每隔 </a:t>
            </a:r>
            <a:r>
              <a:rPr lang="en-US" altLang="zh-CN" dirty="0" smtClean="0"/>
              <a:t>5 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epoch </a:t>
            </a:r>
            <a:r>
              <a:rPr lang="zh-CN" altLang="en-US" dirty="0" smtClean="0"/>
              <a:t>将学习率降低</a:t>
            </a:r>
            <a:r>
              <a:rPr lang="en-US" altLang="zh-CN" dirty="0"/>
              <a:t>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倍，训练 </a:t>
            </a:r>
            <a:r>
              <a:rPr lang="en-US" altLang="zh-CN" dirty="0" smtClean="0"/>
              <a:t>20 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epochs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864" y="2316231"/>
            <a:ext cx="5755630" cy="37979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62446" y="6152263"/>
            <a:ext cx="1130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/>
              <a:t>epochs</a:t>
            </a:r>
            <a:endParaRPr lang="zh-CN" altLang="en-US" sz="1100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8747185" y="2219325"/>
            <a:ext cx="734953" cy="2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8805863" y="2414588"/>
            <a:ext cx="676275" cy="185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482138" y="1953994"/>
            <a:ext cx="1409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963B"/>
                </a:solidFill>
              </a:rPr>
              <a:t>0.9822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0.9614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60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02588" y="586596"/>
            <a:ext cx="288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预测</a:t>
            </a:r>
            <a:endParaRPr lang="zh-CN" altLang="en-US" sz="36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708" y="1232927"/>
            <a:ext cx="3064308" cy="21375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384" y="1288864"/>
            <a:ext cx="2968164" cy="20212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709" y="3381765"/>
            <a:ext cx="3054324" cy="23787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9791" y="3326064"/>
            <a:ext cx="2643029" cy="24945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68563" y="1653141"/>
            <a:ext cx="2332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</a:t>
            </a:r>
            <a:r>
              <a:rPr lang="zh-CN" altLang="en-US" dirty="0" smtClean="0"/>
              <a:t>框是 </a:t>
            </a:r>
            <a:r>
              <a:rPr lang="en-US" altLang="zh-CN" dirty="0" smtClean="0"/>
              <a:t>ground truth</a:t>
            </a:r>
            <a:endParaRPr lang="en-US" altLang="zh-CN" dirty="0"/>
          </a:p>
          <a:p>
            <a:r>
              <a:rPr lang="zh-CN" altLang="en-US" dirty="0" smtClean="0"/>
              <a:t>红框是预测结果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0920" y="3144354"/>
            <a:ext cx="3028571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6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167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 P</dc:creator>
  <cp:lastModifiedBy>ZY P</cp:lastModifiedBy>
  <cp:revision>7</cp:revision>
  <dcterms:created xsi:type="dcterms:W3CDTF">2018-02-03T06:15:26Z</dcterms:created>
  <dcterms:modified xsi:type="dcterms:W3CDTF">2018-02-03T07:41:15Z</dcterms:modified>
</cp:coreProperties>
</file>