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363" r:id="rId2"/>
    <p:sldId id="260" r:id="rId3"/>
    <p:sldId id="261" r:id="rId4"/>
    <p:sldId id="364" r:id="rId5"/>
    <p:sldId id="290" r:id="rId6"/>
    <p:sldId id="291" r:id="rId7"/>
    <p:sldId id="356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54" r:id="rId17"/>
    <p:sldId id="36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70A0C1-BCEF-447A-BBD8-E0C198556D9A}" v="38" dt="2024-07-28T17:39:48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830"/>
  </p:normalViewPr>
  <p:slideViewPr>
    <p:cSldViewPr snapToGrid="0" snapToObjects="1">
      <p:cViewPr varScale="1">
        <p:scale>
          <a:sx n="79" d="100"/>
          <a:sy n="79" d="100"/>
        </p:scale>
        <p:origin x="1565" y="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yla Scheli" userId="8e984409522794b7" providerId="LiveId" clId="{0521B817-6AE3-4826-9CF6-29DE1E6C21B6}"/>
    <pc:docChg chg="undo custSel addSld delSld modSld sldOrd">
      <pc:chgData name="Layla Scheli" userId="8e984409522794b7" providerId="LiveId" clId="{0521B817-6AE3-4826-9CF6-29DE1E6C21B6}" dt="2024-06-15T22:10:44.546" v="580" actId="14100"/>
      <pc:docMkLst>
        <pc:docMk/>
      </pc:docMkLst>
      <pc:sldChg chg="addSp modSp mod">
        <pc:chgData name="Layla Scheli" userId="8e984409522794b7" providerId="LiveId" clId="{0521B817-6AE3-4826-9CF6-29DE1E6C21B6}" dt="2024-06-15T22:10:27.415" v="579" actId="1076"/>
        <pc:sldMkLst>
          <pc:docMk/>
          <pc:sldMk cId="3731683285" sldId="257"/>
        </pc:sldMkLst>
        <pc:spChg chg="add mod">
          <ac:chgData name="Layla Scheli" userId="8e984409522794b7" providerId="LiveId" clId="{0521B817-6AE3-4826-9CF6-29DE1E6C21B6}" dt="2024-06-15T22:08:58.851" v="529" actId="1076"/>
          <ac:spMkLst>
            <pc:docMk/>
            <pc:sldMk cId="3731683285" sldId="257"/>
            <ac:spMk id="3" creationId="{5A31E7CE-C127-5E59-C44C-E46897DB74D8}"/>
          </ac:spMkLst>
        </pc:spChg>
        <pc:spChg chg="mod">
          <ac:chgData name="Layla Scheli" userId="8e984409522794b7" providerId="LiveId" clId="{0521B817-6AE3-4826-9CF6-29DE1E6C21B6}" dt="2024-06-15T22:08:50.549" v="525" actId="1076"/>
          <ac:spMkLst>
            <pc:docMk/>
            <pc:sldMk cId="3731683285" sldId="257"/>
            <ac:spMk id="6" creationId="{9E535BC2-4AA4-C01A-01FA-ED23AA0AE010}"/>
          </ac:spMkLst>
        </pc:spChg>
        <pc:spChg chg="mod">
          <ac:chgData name="Layla Scheli" userId="8e984409522794b7" providerId="LiveId" clId="{0521B817-6AE3-4826-9CF6-29DE1E6C21B6}" dt="2024-06-15T22:09:19.456" v="552" actId="20577"/>
          <ac:spMkLst>
            <pc:docMk/>
            <pc:sldMk cId="3731683285" sldId="257"/>
            <ac:spMk id="7" creationId="{4AB11E89-BC60-B3BC-4574-C2C8937430FD}"/>
          </ac:spMkLst>
        </pc:spChg>
        <pc:spChg chg="mod">
          <ac:chgData name="Layla Scheli" userId="8e984409522794b7" providerId="LiveId" clId="{0521B817-6AE3-4826-9CF6-29DE1E6C21B6}" dt="2024-06-15T22:10:27.415" v="579" actId="1076"/>
          <ac:spMkLst>
            <pc:docMk/>
            <pc:sldMk cId="3731683285" sldId="257"/>
            <ac:spMk id="8" creationId="{36D1CCF9-57F1-1760-F758-B0FDCF04222F}"/>
          </ac:spMkLst>
        </pc:spChg>
        <pc:picChg chg="mod">
          <ac:chgData name="Layla Scheli" userId="8e984409522794b7" providerId="LiveId" clId="{0521B817-6AE3-4826-9CF6-29DE1E6C21B6}" dt="2024-06-15T22:07:47.669" v="445" actId="1076"/>
          <ac:picMkLst>
            <pc:docMk/>
            <pc:sldMk cId="3731683285" sldId="257"/>
            <ac:picMk id="5" creationId="{AF059A6C-50D0-ED52-0199-66AF5F0436B1}"/>
          </ac:picMkLst>
        </pc:picChg>
      </pc:sldChg>
      <pc:sldChg chg="modSp del mod">
        <pc:chgData name="Layla Scheli" userId="8e984409522794b7" providerId="LiveId" clId="{0521B817-6AE3-4826-9CF6-29DE1E6C21B6}" dt="2024-06-15T22:07:20.633" v="442" actId="47"/>
        <pc:sldMkLst>
          <pc:docMk/>
          <pc:sldMk cId="3162627033" sldId="258"/>
        </pc:sldMkLst>
        <pc:spChg chg="mod">
          <ac:chgData name="Layla Scheli" userId="8e984409522794b7" providerId="LiveId" clId="{0521B817-6AE3-4826-9CF6-29DE1E6C21B6}" dt="2024-06-14T22:48:36.872" v="11" actId="20577"/>
          <ac:spMkLst>
            <pc:docMk/>
            <pc:sldMk cId="3162627033" sldId="258"/>
            <ac:spMk id="2" creationId="{B4B6B6EF-845B-C943-A9A6-13DAB2F91616}"/>
          </ac:spMkLst>
        </pc:spChg>
        <pc:spChg chg="mod">
          <ac:chgData name="Layla Scheli" userId="8e984409522794b7" providerId="LiveId" clId="{0521B817-6AE3-4826-9CF6-29DE1E6C21B6}" dt="2024-06-14T22:48:35.207" v="5" actId="20577"/>
          <ac:spMkLst>
            <pc:docMk/>
            <pc:sldMk cId="3162627033" sldId="258"/>
            <ac:spMk id="3" creationId="{0CEBED95-B4DE-7249-ABF9-DBC0A247EEF6}"/>
          </ac:spMkLst>
        </pc:spChg>
      </pc:sldChg>
      <pc:sldChg chg="addSp delSp modSp mod ord">
        <pc:chgData name="Layla Scheli" userId="8e984409522794b7" providerId="LiveId" clId="{0521B817-6AE3-4826-9CF6-29DE1E6C21B6}" dt="2024-06-15T22:10:44.546" v="580" actId="14100"/>
        <pc:sldMkLst>
          <pc:docMk/>
          <pc:sldMk cId="876144717" sldId="259"/>
        </pc:sldMkLst>
        <pc:spChg chg="del">
          <ac:chgData name="Layla Scheli" userId="8e984409522794b7" providerId="LiveId" clId="{0521B817-6AE3-4826-9CF6-29DE1E6C21B6}" dt="2024-06-14T22:49:11.699" v="16" actId="478"/>
          <ac:spMkLst>
            <pc:docMk/>
            <pc:sldMk cId="876144717" sldId="259"/>
            <ac:spMk id="2" creationId="{FD695000-6956-7591-60B9-DC4D4A00F8DE}"/>
          </ac:spMkLst>
        </pc:spChg>
        <pc:spChg chg="del">
          <ac:chgData name="Layla Scheli" userId="8e984409522794b7" providerId="LiveId" clId="{0521B817-6AE3-4826-9CF6-29DE1E6C21B6}" dt="2024-06-14T22:49:11.699" v="16" actId="478"/>
          <ac:spMkLst>
            <pc:docMk/>
            <pc:sldMk cId="876144717" sldId="259"/>
            <ac:spMk id="3" creationId="{75FD0ED0-64A8-BFA2-80E8-87A0F6513ADB}"/>
          </ac:spMkLst>
        </pc:spChg>
        <pc:spChg chg="add del mod">
          <ac:chgData name="Layla Scheli" userId="8e984409522794b7" providerId="LiveId" clId="{0521B817-6AE3-4826-9CF6-29DE1E6C21B6}" dt="2024-06-14T22:49:47.855" v="34" actId="478"/>
          <ac:spMkLst>
            <pc:docMk/>
            <pc:sldMk cId="876144717" sldId="259"/>
            <ac:spMk id="4" creationId="{6C6DBA9C-06EB-5837-067A-351A3AFBBDA7}"/>
          </ac:spMkLst>
        </pc:spChg>
        <pc:spChg chg="add mod">
          <ac:chgData name="Layla Scheli" userId="8e984409522794b7" providerId="LiveId" clId="{0521B817-6AE3-4826-9CF6-29DE1E6C21B6}" dt="2024-06-14T22:51:13.118" v="60" actId="1076"/>
          <ac:spMkLst>
            <pc:docMk/>
            <pc:sldMk cId="876144717" sldId="259"/>
            <ac:spMk id="5" creationId="{983DBCDD-46A6-F57E-DA77-8E96C1829DFB}"/>
          </ac:spMkLst>
        </pc:spChg>
        <pc:spChg chg="add mod">
          <ac:chgData name="Layla Scheli" userId="8e984409522794b7" providerId="LiveId" clId="{0521B817-6AE3-4826-9CF6-29DE1E6C21B6}" dt="2024-06-14T22:51:13.118" v="60" actId="1076"/>
          <ac:spMkLst>
            <pc:docMk/>
            <pc:sldMk cId="876144717" sldId="259"/>
            <ac:spMk id="6" creationId="{136F648E-B9FB-F6AF-676E-EF03D6B77566}"/>
          </ac:spMkLst>
        </pc:spChg>
        <pc:spChg chg="add mod">
          <ac:chgData name="Layla Scheli" userId="8e984409522794b7" providerId="LiveId" clId="{0521B817-6AE3-4826-9CF6-29DE1E6C21B6}" dt="2024-06-15T22:10:44.546" v="580" actId="14100"/>
          <ac:spMkLst>
            <pc:docMk/>
            <pc:sldMk cId="876144717" sldId="259"/>
            <ac:spMk id="7" creationId="{86285B8A-6DE0-4F22-B5ED-E92737A77684}"/>
          </ac:spMkLst>
        </pc:spChg>
        <pc:spChg chg="add mod">
          <ac:chgData name="Layla Scheli" userId="8e984409522794b7" providerId="LiveId" clId="{0521B817-6AE3-4826-9CF6-29DE1E6C21B6}" dt="2024-06-14T22:51:13.118" v="60" actId="1076"/>
          <ac:spMkLst>
            <pc:docMk/>
            <pc:sldMk cId="876144717" sldId="259"/>
            <ac:spMk id="9" creationId="{7197FE35-02A6-7603-63A8-386BCA2130A8}"/>
          </ac:spMkLst>
        </pc:spChg>
        <pc:spChg chg="add mod">
          <ac:chgData name="Layla Scheli" userId="8e984409522794b7" providerId="LiveId" clId="{0521B817-6AE3-4826-9CF6-29DE1E6C21B6}" dt="2024-06-14T22:51:35.661" v="68" actId="1076"/>
          <ac:spMkLst>
            <pc:docMk/>
            <pc:sldMk cId="876144717" sldId="259"/>
            <ac:spMk id="12" creationId="{7B08632A-F4F6-7874-0C57-049C4168585F}"/>
          </ac:spMkLst>
        </pc:spChg>
        <pc:picChg chg="add mod">
          <ac:chgData name="Layla Scheli" userId="8e984409522794b7" providerId="LiveId" clId="{0521B817-6AE3-4826-9CF6-29DE1E6C21B6}" dt="2024-06-14T22:51:40.481" v="70" actId="1076"/>
          <ac:picMkLst>
            <pc:docMk/>
            <pc:sldMk cId="876144717" sldId="259"/>
            <ac:picMk id="10" creationId="{6A57039D-1E25-8EDA-9180-457F4B947975}"/>
          </ac:picMkLst>
        </pc:picChg>
      </pc:sldChg>
      <pc:sldChg chg="addSp delSp modSp add mod">
        <pc:chgData name="Layla Scheli" userId="8e984409522794b7" providerId="LiveId" clId="{0521B817-6AE3-4826-9CF6-29DE1E6C21B6}" dt="2024-06-15T22:08:04.955" v="448" actId="22"/>
        <pc:sldMkLst>
          <pc:docMk/>
          <pc:sldMk cId="368071684" sldId="260"/>
        </pc:sldMkLst>
        <pc:spChg chg="add mod">
          <ac:chgData name="Layla Scheli" userId="8e984409522794b7" providerId="LiveId" clId="{0521B817-6AE3-4826-9CF6-29DE1E6C21B6}" dt="2024-06-14T23:27:51.808" v="85" actId="1076"/>
          <ac:spMkLst>
            <pc:docMk/>
            <pc:sldMk cId="368071684" sldId="260"/>
            <ac:spMk id="3" creationId="{0F2D0FC1-DD88-24D7-D35C-A048F9A15250}"/>
          </ac:spMkLst>
        </pc:spChg>
        <pc:spChg chg="add del">
          <ac:chgData name="Layla Scheli" userId="8e984409522794b7" providerId="LiveId" clId="{0521B817-6AE3-4826-9CF6-29DE1E6C21B6}" dt="2024-06-15T22:08:04.955" v="448" actId="22"/>
          <ac:spMkLst>
            <pc:docMk/>
            <pc:sldMk cId="368071684" sldId="260"/>
            <ac:spMk id="4" creationId="{7379ABC4-F7AE-2079-6E01-A39F7D583B5B}"/>
          </ac:spMkLst>
        </pc:spChg>
        <pc:spChg chg="del">
          <ac:chgData name="Layla Scheli" userId="8e984409522794b7" providerId="LiveId" clId="{0521B817-6AE3-4826-9CF6-29DE1E6C21B6}" dt="2024-06-14T23:27:27.070" v="76" actId="478"/>
          <ac:spMkLst>
            <pc:docMk/>
            <pc:sldMk cId="368071684" sldId="260"/>
            <ac:spMk id="5" creationId="{983DBCDD-46A6-F57E-DA77-8E96C1829DFB}"/>
          </ac:spMkLst>
        </pc:spChg>
        <pc:spChg chg="del">
          <ac:chgData name="Layla Scheli" userId="8e984409522794b7" providerId="LiveId" clId="{0521B817-6AE3-4826-9CF6-29DE1E6C21B6}" dt="2024-06-14T23:27:27.070" v="76" actId="478"/>
          <ac:spMkLst>
            <pc:docMk/>
            <pc:sldMk cId="368071684" sldId="260"/>
            <ac:spMk id="6" creationId="{136F648E-B9FB-F6AF-676E-EF03D6B77566}"/>
          </ac:spMkLst>
        </pc:spChg>
        <pc:spChg chg="del">
          <ac:chgData name="Layla Scheli" userId="8e984409522794b7" providerId="LiveId" clId="{0521B817-6AE3-4826-9CF6-29DE1E6C21B6}" dt="2024-06-14T23:27:27.070" v="76" actId="478"/>
          <ac:spMkLst>
            <pc:docMk/>
            <pc:sldMk cId="368071684" sldId="260"/>
            <ac:spMk id="7" creationId="{86285B8A-6DE0-4F22-B5ED-E92737A77684}"/>
          </ac:spMkLst>
        </pc:spChg>
        <pc:spChg chg="del">
          <ac:chgData name="Layla Scheli" userId="8e984409522794b7" providerId="LiveId" clId="{0521B817-6AE3-4826-9CF6-29DE1E6C21B6}" dt="2024-06-14T23:27:27.070" v="76" actId="478"/>
          <ac:spMkLst>
            <pc:docMk/>
            <pc:sldMk cId="368071684" sldId="260"/>
            <ac:spMk id="9" creationId="{7197FE35-02A6-7603-63A8-386BCA2130A8}"/>
          </ac:spMkLst>
        </pc:spChg>
        <pc:spChg chg="mod">
          <ac:chgData name="Layla Scheli" userId="8e984409522794b7" providerId="LiveId" clId="{0521B817-6AE3-4826-9CF6-29DE1E6C21B6}" dt="2024-06-14T23:27:36.034" v="80" actId="1076"/>
          <ac:spMkLst>
            <pc:docMk/>
            <pc:sldMk cId="368071684" sldId="260"/>
            <ac:spMk id="12" creationId="{7B08632A-F4F6-7874-0C57-049C4168585F}"/>
          </ac:spMkLst>
        </pc:spChg>
        <pc:picChg chg="del">
          <ac:chgData name="Layla Scheli" userId="8e984409522794b7" providerId="LiveId" clId="{0521B817-6AE3-4826-9CF6-29DE1E6C21B6}" dt="2024-06-14T23:27:27.070" v="76" actId="478"/>
          <ac:picMkLst>
            <pc:docMk/>
            <pc:sldMk cId="368071684" sldId="260"/>
            <ac:picMk id="10" creationId="{6A57039D-1E25-8EDA-9180-457F4B947975}"/>
          </ac:picMkLst>
        </pc:picChg>
      </pc:sldChg>
      <pc:sldChg chg="modSp add mod">
        <pc:chgData name="Layla Scheli" userId="8e984409522794b7" providerId="LiveId" clId="{0521B817-6AE3-4826-9CF6-29DE1E6C21B6}" dt="2024-06-15T21:29:13.077" v="95" actId="1076"/>
        <pc:sldMkLst>
          <pc:docMk/>
          <pc:sldMk cId="4160866146" sldId="261"/>
        </pc:sldMkLst>
        <pc:spChg chg="mod">
          <ac:chgData name="Layla Scheli" userId="8e984409522794b7" providerId="LiveId" clId="{0521B817-6AE3-4826-9CF6-29DE1E6C21B6}" dt="2024-06-15T21:29:13.077" v="95" actId="1076"/>
          <ac:spMkLst>
            <pc:docMk/>
            <pc:sldMk cId="4160866146" sldId="261"/>
            <ac:spMk id="3" creationId="{0F2D0FC1-DD88-24D7-D35C-A048F9A15250}"/>
          </ac:spMkLst>
        </pc:spChg>
        <pc:spChg chg="mod">
          <ac:chgData name="Layla Scheli" userId="8e984409522794b7" providerId="LiveId" clId="{0521B817-6AE3-4826-9CF6-29DE1E6C21B6}" dt="2024-06-15T21:28:59.436" v="92" actId="1076"/>
          <ac:spMkLst>
            <pc:docMk/>
            <pc:sldMk cId="4160866146" sldId="261"/>
            <ac:spMk id="12" creationId="{7B08632A-F4F6-7874-0C57-049C4168585F}"/>
          </ac:spMkLst>
        </pc:spChg>
      </pc:sldChg>
      <pc:sldChg chg="modSp add mod">
        <pc:chgData name="Layla Scheli" userId="8e984409522794b7" providerId="LiveId" clId="{0521B817-6AE3-4826-9CF6-29DE1E6C21B6}" dt="2024-06-15T21:29:53.021" v="105" actId="1076"/>
        <pc:sldMkLst>
          <pc:docMk/>
          <pc:sldMk cId="4184875679" sldId="262"/>
        </pc:sldMkLst>
        <pc:spChg chg="mod">
          <ac:chgData name="Layla Scheli" userId="8e984409522794b7" providerId="LiveId" clId="{0521B817-6AE3-4826-9CF6-29DE1E6C21B6}" dt="2024-06-15T21:29:53.021" v="105" actId="1076"/>
          <ac:spMkLst>
            <pc:docMk/>
            <pc:sldMk cId="4184875679" sldId="262"/>
            <ac:spMk id="3" creationId="{0F2D0FC1-DD88-24D7-D35C-A048F9A15250}"/>
          </ac:spMkLst>
        </pc:spChg>
        <pc:spChg chg="mod">
          <ac:chgData name="Layla Scheli" userId="8e984409522794b7" providerId="LiveId" clId="{0521B817-6AE3-4826-9CF6-29DE1E6C21B6}" dt="2024-06-15T21:29:32.070" v="98" actId="108"/>
          <ac:spMkLst>
            <pc:docMk/>
            <pc:sldMk cId="4184875679" sldId="262"/>
            <ac:spMk id="12" creationId="{7B08632A-F4F6-7874-0C57-049C4168585F}"/>
          </ac:spMkLst>
        </pc:spChg>
      </pc:sldChg>
      <pc:sldChg chg="modSp add mod">
        <pc:chgData name="Layla Scheli" userId="8e984409522794b7" providerId="LiveId" clId="{0521B817-6AE3-4826-9CF6-29DE1E6C21B6}" dt="2024-06-15T21:30:53.265" v="125" actId="12"/>
        <pc:sldMkLst>
          <pc:docMk/>
          <pc:sldMk cId="3800390639" sldId="263"/>
        </pc:sldMkLst>
        <pc:spChg chg="mod">
          <ac:chgData name="Layla Scheli" userId="8e984409522794b7" providerId="LiveId" clId="{0521B817-6AE3-4826-9CF6-29DE1E6C21B6}" dt="2024-06-15T21:30:53.265" v="125" actId="12"/>
          <ac:spMkLst>
            <pc:docMk/>
            <pc:sldMk cId="3800390639" sldId="263"/>
            <ac:spMk id="3" creationId="{0F2D0FC1-DD88-24D7-D35C-A048F9A15250}"/>
          </ac:spMkLst>
        </pc:spChg>
        <pc:spChg chg="mod">
          <ac:chgData name="Layla Scheli" userId="8e984409522794b7" providerId="LiveId" clId="{0521B817-6AE3-4826-9CF6-29DE1E6C21B6}" dt="2024-06-15T21:30:03.696" v="112" actId="20577"/>
          <ac:spMkLst>
            <pc:docMk/>
            <pc:sldMk cId="3800390639" sldId="263"/>
            <ac:spMk id="12" creationId="{7B08632A-F4F6-7874-0C57-049C4168585F}"/>
          </ac:spMkLst>
        </pc:spChg>
      </pc:sldChg>
      <pc:sldChg chg="addSp delSp modSp add mod">
        <pc:chgData name="Layla Scheli" userId="8e984409522794b7" providerId="LiveId" clId="{0521B817-6AE3-4826-9CF6-29DE1E6C21B6}" dt="2024-06-15T21:31:31.254" v="134" actId="1076"/>
        <pc:sldMkLst>
          <pc:docMk/>
          <pc:sldMk cId="1600354750" sldId="264"/>
        </pc:sldMkLst>
        <pc:spChg chg="mod">
          <ac:chgData name="Layla Scheli" userId="8e984409522794b7" providerId="LiveId" clId="{0521B817-6AE3-4826-9CF6-29DE1E6C21B6}" dt="2024-06-15T21:31:21.211" v="131" actId="20577"/>
          <ac:spMkLst>
            <pc:docMk/>
            <pc:sldMk cId="1600354750" sldId="264"/>
            <ac:spMk id="3" creationId="{0F2D0FC1-DD88-24D7-D35C-A048F9A15250}"/>
          </ac:spMkLst>
        </pc:spChg>
        <pc:spChg chg="del">
          <ac:chgData name="Layla Scheli" userId="8e984409522794b7" providerId="LiveId" clId="{0521B817-6AE3-4826-9CF6-29DE1E6C21B6}" dt="2024-06-15T21:31:14.133" v="128" actId="478"/>
          <ac:spMkLst>
            <pc:docMk/>
            <pc:sldMk cId="1600354750" sldId="264"/>
            <ac:spMk id="12" creationId="{7B08632A-F4F6-7874-0C57-049C4168585F}"/>
          </ac:spMkLst>
        </pc:spChg>
        <pc:picChg chg="add mod">
          <ac:chgData name="Layla Scheli" userId="8e984409522794b7" providerId="LiveId" clId="{0521B817-6AE3-4826-9CF6-29DE1E6C21B6}" dt="2024-06-15T21:31:31.254" v="134" actId="1076"/>
          <ac:picMkLst>
            <pc:docMk/>
            <pc:sldMk cId="1600354750" sldId="264"/>
            <ac:picMk id="2" creationId="{049949AA-E191-98FE-9EAA-01AEABC342D1}"/>
          </ac:picMkLst>
        </pc:picChg>
      </pc:sldChg>
      <pc:sldChg chg="addSp delSp modSp add mod ord">
        <pc:chgData name="Layla Scheli" userId="8e984409522794b7" providerId="LiveId" clId="{0521B817-6AE3-4826-9CF6-29DE1E6C21B6}" dt="2024-06-15T21:31:56.418" v="142" actId="1076"/>
        <pc:sldMkLst>
          <pc:docMk/>
          <pc:sldMk cId="2438285761" sldId="265"/>
        </pc:sldMkLst>
        <pc:spChg chg="del">
          <ac:chgData name="Layla Scheli" userId="8e984409522794b7" providerId="LiveId" clId="{0521B817-6AE3-4826-9CF6-29DE1E6C21B6}" dt="2024-06-15T21:31:52.641" v="140" actId="478"/>
          <ac:spMkLst>
            <pc:docMk/>
            <pc:sldMk cId="2438285761" sldId="265"/>
            <ac:spMk id="3" creationId="{0F2D0FC1-DD88-24D7-D35C-A048F9A15250}"/>
          </ac:spMkLst>
        </pc:spChg>
        <pc:spChg chg="mod">
          <ac:chgData name="Layla Scheli" userId="8e984409522794b7" providerId="LiveId" clId="{0521B817-6AE3-4826-9CF6-29DE1E6C21B6}" dt="2024-06-15T21:31:47.723" v="139" actId="108"/>
          <ac:spMkLst>
            <pc:docMk/>
            <pc:sldMk cId="2438285761" sldId="265"/>
            <ac:spMk id="12" creationId="{7B08632A-F4F6-7874-0C57-049C4168585F}"/>
          </ac:spMkLst>
        </pc:spChg>
        <pc:picChg chg="add mod">
          <ac:chgData name="Layla Scheli" userId="8e984409522794b7" providerId="LiveId" clId="{0521B817-6AE3-4826-9CF6-29DE1E6C21B6}" dt="2024-06-15T21:31:56.418" v="142" actId="1076"/>
          <ac:picMkLst>
            <pc:docMk/>
            <pc:sldMk cId="2438285761" sldId="265"/>
            <ac:picMk id="2" creationId="{702733BC-786C-ABA8-1D70-8257707B3A1C}"/>
          </ac:picMkLst>
        </pc:picChg>
      </pc:sldChg>
      <pc:sldChg chg="addSp delSp modSp add mod">
        <pc:chgData name="Layla Scheli" userId="8e984409522794b7" providerId="LiveId" clId="{0521B817-6AE3-4826-9CF6-29DE1E6C21B6}" dt="2024-06-15T21:32:35.226" v="154" actId="113"/>
        <pc:sldMkLst>
          <pc:docMk/>
          <pc:sldMk cId="555849767" sldId="266"/>
        </pc:sldMkLst>
        <pc:spChg chg="add mod">
          <ac:chgData name="Layla Scheli" userId="8e984409522794b7" providerId="LiveId" clId="{0521B817-6AE3-4826-9CF6-29DE1E6C21B6}" dt="2024-06-15T21:32:35.226" v="154" actId="113"/>
          <ac:spMkLst>
            <pc:docMk/>
            <pc:sldMk cId="555849767" sldId="266"/>
            <ac:spMk id="4" creationId="{76E9ACF2-A9CF-61E5-41C5-29FE62ACFBB1}"/>
          </ac:spMkLst>
        </pc:spChg>
        <pc:spChg chg="mod">
          <ac:chgData name="Layla Scheli" userId="8e984409522794b7" providerId="LiveId" clId="{0521B817-6AE3-4826-9CF6-29DE1E6C21B6}" dt="2024-06-15T21:32:31.032" v="153" actId="1076"/>
          <ac:spMkLst>
            <pc:docMk/>
            <pc:sldMk cId="555849767" sldId="266"/>
            <ac:spMk id="12" creationId="{7B08632A-F4F6-7874-0C57-049C4168585F}"/>
          </ac:spMkLst>
        </pc:spChg>
        <pc:picChg chg="del">
          <ac:chgData name="Layla Scheli" userId="8e984409522794b7" providerId="LiveId" clId="{0521B817-6AE3-4826-9CF6-29DE1E6C21B6}" dt="2024-06-15T21:32:09.801" v="144" actId="478"/>
          <ac:picMkLst>
            <pc:docMk/>
            <pc:sldMk cId="555849767" sldId="266"/>
            <ac:picMk id="2" creationId="{702733BC-786C-ABA8-1D70-8257707B3A1C}"/>
          </ac:picMkLst>
        </pc:picChg>
      </pc:sldChg>
      <pc:sldChg chg="addSp modSp add mod">
        <pc:chgData name="Layla Scheli" userId="8e984409522794b7" providerId="LiveId" clId="{0521B817-6AE3-4826-9CF6-29DE1E6C21B6}" dt="2024-06-15T21:33:15.883" v="169" actId="113"/>
        <pc:sldMkLst>
          <pc:docMk/>
          <pc:sldMk cId="2163457055" sldId="267"/>
        </pc:sldMkLst>
        <pc:spChg chg="mod">
          <ac:chgData name="Layla Scheli" userId="8e984409522794b7" providerId="LiveId" clId="{0521B817-6AE3-4826-9CF6-29DE1E6C21B6}" dt="2024-06-15T21:33:15.883" v="169" actId="113"/>
          <ac:spMkLst>
            <pc:docMk/>
            <pc:sldMk cId="2163457055" sldId="267"/>
            <ac:spMk id="4" creationId="{76E9ACF2-A9CF-61E5-41C5-29FE62ACFBB1}"/>
          </ac:spMkLst>
        </pc:spChg>
        <pc:picChg chg="add mod">
          <ac:chgData name="Layla Scheli" userId="8e984409522794b7" providerId="LiveId" clId="{0521B817-6AE3-4826-9CF6-29DE1E6C21B6}" dt="2024-06-15T21:32:58.197" v="164" actId="1076"/>
          <ac:picMkLst>
            <pc:docMk/>
            <pc:sldMk cId="2163457055" sldId="267"/>
            <ac:picMk id="2" creationId="{455796F8-178C-8544-7C70-A326974CD1FA}"/>
          </ac:picMkLst>
        </pc:picChg>
      </pc:sldChg>
      <pc:sldChg chg="delSp modSp add mod">
        <pc:chgData name="Layla Scheli" userId="8e984409522794b7" providerId="LiveId" clId="{0521B817-6AE3-4826-9CF6-29DE1E6C21B6}" dt="2024-06-15T21:33:41.356" v="177" actId="1076"/>
        <pc:sldMkLst>
          <pc:docMk/>
          <pc:sldMk cId="267626313" sldId="268"/>
        </pc:sldMkLst>
        <pc:spChg chg="mod">
          <ac:chgData name="Layla Scheli" userId="8e984409522794b7" providerId="LiveId" clId="{0521B817-6AE3-4826-9CF6-29DE1E6C21B6}" dt="2024-06-15T21:33:41.356" v="177" actId="1076"/>
          <ac:spMkLst>
            <pc:docMk/>
            <pc:sldMk cId="267626313" sldId="268"/>
            <ac:spMk id="4" creationId="{76E9ACF2-A9CF-61E5-41C5-29FE62ACFBB1}"/>
          </ac:spMkLst>
        </pc:spChg>
        <pc:picChg chg="del">
          <ac:chgData name="Layla Scheli" userId="8e984409522794b7" providerId="LiveId" clId="{0521B817-6AE3-4826-9CF6-29DE1E6C21B6}" dt="2024-06-15T21:33:25.461" v="172" actId="478"/>
          <ac:picMkLst>
            <pc:docMk/>
            <pc:sldMk cId="267626313" sldId="268"/>
            <ac:picMk id="2" creationId="{455796F8-178C-8544-7C70-A326974CD1FA}"/>
          </ac:picMkLst>
        </pc:picChg>
      </pc:sldChg>
      <pc:sldChg chg="modSp add mod">
        <pc:chgData name="Layla Scheli" userId="8e984409522794b7" providerId="LiveId" clId="{0521B817-6AE3-4826-9CF6-29DE1E6C21B6}" dt="2024-06-15T21:34:50.624" v="186" actId="113"/>
        <pc:sldMkLst>
          <pc:docMk/>
          <pc:sldMk cId="3296608209" sldId="269"/>
        </pc:sldMkLst>
        <pc:spChg chg="mod">
          <ac:chgData name="Layla Scheli" userId="8e984409522794b7" providerId="LiveId" clId="{0521B817-6AE3-4826-9CF6-29DE1E6C21B6}" dt="2024-06-15T21:34:50.624" v="186" actId="113"/>
          <ac:spMkLst>
            <pc:docMk/>
            <pc:sldMk cId="3296608209" sldId="269"/>
            <ac:spMk id="4" creationId="{76E9ACF2-A9CF-61E5-41C5-29FE62ACFBB1}"/>
          </ac:spMkLst>
        </pc:spChg>
      </pc:sldChg>
      <pc:sldChg chg="addSp modSp add mod">
        <pc:chgData name="Layla Scheli" userId="8e984409522794b7" providerId="LiveId" clId="{0521B817-6AE3-4826-9CF6-29DE1E6C21B6}" dt="2024-06-15T21:35:39.305" v="198" actId="692"/>
        <pc:sldMkLst>
          <pc:docMk/>
          <pc:sldMk cId="221751465" sldId="270"/>
        </pc:sldMkLst>
        <pc:spChg chg="mod">
          <ac:chgData name="Layla Scheli" userId="8e984409522794b7" providerId="LiveId" clId="{0521B817-6AE3-4826-9CF6-29DE1E6C21B6}" dt="2024-06-15T21:35:26.078" v="194" actId="113"/>
          <ac:spMkLst>
            <pc:docMk/>
            <pc:sldMk cId="221751465" sldId="270"/>
            <ac:spMk id="4" creationId="{76E9ACF2-A9CF-61E5-41C5-29FE62ACFBB1}"/>
          </ac:spMkLst>
        </pc:spChg>
        <pc:picChg chg="add mod">
          <ac:chgData name="Layla Scheli" userId="8e984409522794b7" providerId="LiveId" clId="{0521B817-6AE3-4826-9CF6-29DE1E6C21B6}" dt="2024-06-15T21:35:39.305" v="198" actId="692"/>
          <ac:picMkLst>
            <pc:docMk/>
            <pc:sldMk cId="221751465" sldId="270"/>
            <ac:picMk id="2" creationId="{EF44AD4E-45C5-98E8-79F5-5E146CF0A6D8}"/>
          </ac:picMkLst>
        </pc:picChg>
      </pc:sldChg>
      <pc:sldChg chg="addSp delSp modSp add mod">
        <pc:chgData name="Layla Scheli" userId="8e984409522794b7" providerId="LiveId" clId="{0521B817-6AE3-4826-9CF6-29DE1E6C21B6}" dt="2024-06-15T21:36:12.554" v="209" actId="692"/>
        <pc:sldMkLst>
          <pc:docMk/>
          <pc:sldMk cId="1845049896" sldId="271"/>
        </pc:sldMkLst>
        <pc:spChg chg="mod">
          <ac:chgData name="Layla Scheli" userId="8e984409522794b7" providerId="LiveId" clId="{0521B817-6AE3-4826-9CF6-29DE1E6C21B6}" dt="2024-06-15T21:36:01.830" v="204" actId="113"/>
          <ac:spMkLst>
            <pc:docMk/>
            <pc:sldMk cId="1845049896" sldId="271"/>
            <ac:spMk id="4" creationId="{76E9ACF2-A9CF-61E5-41C5-29FE62ACFBB1}"/>
          </ac:spMkLst>
        </pc:spChg>
        <pc:picChg chg="del">
          <ac:chgData name="Layla Scheli" userId="8e984409522794b7" providerId="LiveId" clId="{0521B817-6AE3-4826-9CF6-29DE1E6C21B6}" dt="2024-06-15T21:35:50.875" v="201" actId="478"/>
          <ac:picMkLst>
            <pc:docMk/>
            <pc:sldMk cId="1845049896" sldId="271"/>
            <ac:picMk id="2" creationId="{EF44AD4E-45C5-98E8-79F5-5E146CF0A6D8}"/>
          </ac:picMkLst>
        </pc:picChg>
        <pc:picChg chg="add mod">
          <ac:chgData name="Layla Scheli" userId="8e984409522794b7" providerId="LiveId" clId="{0521B817-6AE3-4826-9CF6-29DE1E6C21B6}" dt="2024-06-15T21:36:12.554" v="209" actId="692"/>
          <ac:picMkLst>
            <pc:docMk/>
            <pc:sldMk cId="1845049896" sldId="271"/>
            <ac:picMk id="3" creationId="{EE6BA49E-F5CB-3936-231A-709810D2A253}"/>
          </ac:picMkLst>
        </pc:picChg>
      </pc:sldChg>
      <pc:sldChg chg="addSp delSp modSp add mod">
        <pc:chgData name="Layla Scheli" userId="8e984409522794b7" providerId="LiveId" clId="{0521B817-6AE3-4826-9CF6-29DE1E6C21B6}" dt="2024-06-15T21:57:40.310" v="217" actId="113"/>
        <pc:sldMkLst>
          <pc:docMk/>
          <pc:sldMk cId="3551771606" sldId="272"/>
        </pc:sldMkLst>
        <pc:spChg chg="mod">
          <ac:chgData name="Layla Scheli" userId="8e984409522794b7" providerId="LiveId" clId="{0521B817-6AE3-4826-9CF6-29DE1E6C21B6}" dt="2024-06-15T21:57:40.310" v="217" actId="113"/>
          <ac:spMkLst>
            <pc:docMk/>
            <pc:sldMk cId="3551771606" sldId="272"/>
            <ac:spMk id="4" creationId="{76E9ACF2-A9CF-61E5-41C5-29FE62ACFBB1}"/>
          </ac:spMkLst>
        </pc:spChg>
        <pc:picChg chg="add mod">
          <ac:chgData name="Layla Scheli" userId="8e984409522794b7" providerId="LiveId" clId="{0521B817-6AE3-4826-9CF6-29DE1E6C21B6}" dt="2024-06-15T21:57:37.683" v="216" actId="1076"/>
          <ac:picMkLst>
            <pc:docMk/>
            <pc:sldMk cId="3551771606" sldId="272"/>
            <ac:picMk id="2" creationId="{F76C543A-7773-9E94-B528-0495145CA1AF}"/>
          </ac:picMkLst>
        </pc:picChg>
        <pc:picChg chg="del">
          <ac:chgData name="Layla Scheli" userId="8e984409522794b7" providerId="LiveId" clId="{0521B817-6AE3-4826-9CF6-29DE1E6C21B6}" dt="2024-06-15T21:57:25.296" v="212" actId="478"/>
          <ac:picMkLst>
            <pc:docMk/>
            <pc:sldMk cId="3551771606" sldId="272"/>
            <ac:picMk id="3" creationId="{EE6BA49E-F5CB-3936-231A-709810D2A253}"/>
          </ac:picMkLst>
        </pc:picChg>
      </pc:sldChg>
      <pc:sldChg chg="addSp delSp modSp add mod">
        <pc:chgData name="Layla Scheli" userId="8e984409522794b7" providerId="LiveId" clId="{0521B817-6AE3-4826-9CF6-29DE1E6C21B6}" dt="2024-06-15T21:58:05.893" v="227" actId="113"/>
        <pc:sldMkLst>
          <pc:docMk/>
          <pc:sldMk cId="3655190465" sldId="273"/>
        </pc:sldMkLst>
        <pc:spChg chg="mod">
          <ac:chgData name="Layla Scheli" userId="8e984409522794b7" providerId="LiveId" clId="{0521B817-6AE3-4826-9CF6-29DE1E6C21B6}" dt="2024-06-15T21:58:05.893" v="227" actId="113"/>
          <ac:spMkLst>
            <pc:docMk/>
            <pc:sldMk cId="3655190465" sldId="273"/>
            <ac:spMk id="4" creationId="{76E9ACF2-A9CF-61E5-41C5-29FE62ACFBB1}"/>
          </ac:spMkLst>
        </pc:spChg>
        <pc:picChg chg="del mod">
          <ac:chgData name="Layla Scheli" userId="8e984409522794b7" providerId="LiveId" clId="{0521B817-6AE3-4826-9CF6-29DE1E6C21B6}" dt="2024-06-15T21:58:01.545" v="224" actId="478"/>
          <ac:picMkLst>
            <pc:docMk/>
            <pc:sldMk cId="3655190465" sldId="273"/>
            <ac:picMk id="2" creationId="{F76C543A-7773-9E94-B528-0495145CA1AF}"/>
          </ac:picMkLst>
        </pc:picChg>
        <pc:picChg chg="add mod">
          <ac:chgData name="Layla Scheli" userId="8e984409522794b7" providerId="LiveId" clId="{0521B817-6AE3-4826-9CF6-29DE1E6C21B6}" dt="2024-06-15T21:58:03.812" v="226" actId="1076"/>
          <ac:picMkLst>
            <pc:docMk/>
            <pc:sldMk cId="3655190465" sldId="273"/>
            <ac:picMk id="3" creationId="{0E2E08F3-180D-874B-E7AF-F5F136C3FF26}"/>
          </ac:picMkLst>
        </pc:picChg>
      </pc:sldChg>
      <pc:sldChg chg="addSp delSp modSp add mod">
        <pc:chgData name="Layla Scheli" userId="8e984409522794b7" providerId="LiveId" clId="{0521B817-6AE3-4826-9CF6-29DE1E6C21B6}" dt="2024-06-15T21:58:40.527" v="237" actId="692"/>
        <pc:sldMkLst>
          <pc:docMk/>
          <pc:sldMk cId="353865408" sldId="274"/>
        </pc:sldMkLst>
        <pc:spChg chg="del">
          <ac:chgData name="Layla Scheli" userId="8e984409522794b7" providerId="LiveId" clId="{0521B817-6AE3-4826-9CF6-29DE1E6C21B6}" dt="2024-06-15T21:58:14.932" v="229" actId="478"/>
          <ac:spMkLst>
            <pc:docMk/>
            <pc:sldMk cId="353865408" sldId="274"/>
            <ac:spMk id="4" creationId="{76E9ACF2-A9CF-61E5-41C5-29FE62ACFBB1}"/>
          </ac:spMkLst>
        </pc:spChg>
        <pc:spChg chg="mod">
          <ac:chgData name="Layla Scheli" userId="8e984409522794b7" providerId="LiveId" clId="{0521B817-6AE3-4826-9CF6-29DE1E6C21B6}" dt="2024-06-15T21:58:27.749" v="233" actId="1076"/>
          <ac:spMkLst>
            <pc:docMk/>
            <pc:sldMk cId="353865408" sldId="274"/>
            <ac:spMk id="12" creationId="{7B08632A-F4F6-7874-0C57-049C4168585F}"/>
          </ac:spMkLst>
        </pc:spChg>
        <pc:picChg chg="add mod">
          <ac:chgData name="Layla Scheli" userId="8e984409522794b7" providerId="LiveId" clId="{0521B817-6AE3-4826-9CF6-29DE1E6C21B6}" dt="2024-06-15T21:58:40.527" v="237" actId="692"/>
          <ac:picMkLst>
            <pc:docMk/>
            <pc:sldMk cId="353865408" sldId="274"/>
            <ac:picMk id="2" creationId="{DB2E1E83-0D22-FCB5-5262-E91CE5F8420E}"/>
          </ac:picMkLst>
        </pc:picChg>
        <pc:picChg chg="del">
          <ac:chgData name="Layla Scheli" userId="8e984409522794b7" providerId="LiveId" clId="{0521B817-6AE3-4826-9CF6-29DE1E6C21B6}" dt="2024-06-15T21:58:14.932" v="229" actId="478"/>
          <ac:picMkLst>
            <pc:docMk/>
            <pc:sldMk cId="353865408" sldId="274"/>
            <ac:picMk id="3" creationId="{0E2E08F3-180D-874B-E7AF-F5F136C3FF26}"/>
          </ac:picMkLst>
        </pc:picChg>
        <pc:picChg chg="add mod">
          <ac:chgData name="Layla Scheli" userId="8e984409522794b7" providerId="LiveId" clId="{0521B817-6AE3-4826-9CF6-29DE1E6C21B6}" dt="2024-06-15T21:58:40.527" v="237" actId="692"/>
          <ac:picMkLst>
            <pc:docMk/>
            <pc:sldMk cId="353865408" sldId="274"/>
            <ac:picMk id="5" creationId="{E6C2B7FD-431C-0A2C-BC5E-0BDF913AF94B}"/>
          </ac:picMkLst>
        </pc:picChg>
      </pc:sldChg>
      <pc:sldChg chg="addSp delSp modSp add mod">
        <pc:chgData name="Layla Scheli" userId="8e984409522794b7" providerId="LiveId" clId="{0521B817-6AE3-4826-9CF6-29DE1E6C21B6}" dt="2024-06-15T21:59:54.274" v="257" actId="1076"/>
        <pc:sldMkLst>
          <pc:docMk/>
          <pc:sldMk cId="889630531" sldId="275"/>
        </pc:sldMkLst>
        <pc:spChg chg="add mod">
          <ac:chgData name="Layla Scheli" userId="8e984409522794b7" providerId="LiveId" clId="{0521B817-6AE3-4826-9CF6-29DE1E6C21B6}" dt="2024-06-15T21:59:46.360" v="253" actId="113"/>
          <ac:spMkLst>
            <pc:docMk/>
            <pc:sldMk cId="889630531" sldId="275"/>
            <ac:spMk id="4" creationId="{40637B44-A998-80F5-E2A2-D80690CC359C}"/>
          </ac:spMkLst>
        </pc:spChg>
        <pc:spChg chg="mod">
          <ac:chgData name="Layla Scheli" userId="8e984409522794b7" providerId="LiveId" clId="{0521B817-6AE3-4826-9CF6-29DE1E6C21B6}" dt="2024-06-15T21:59:08.833" v="240" actId="108"/>
          <ac:spMkLst>
            <pc:docMk/>
            <pc:sldMk cId="889630531" sldId="275"/>
            <ac:spMk id="12" creationId="{7B08632A-F4F6-7874-0C57-049C4168585F}"/>
          </ac:spMkLst>
        </pc:spChg>
        <pc:picChg chg="del">
          <ac:chgData name="Layla Scheli" userId="8e984409522794b7" providerId="LiveId" clId="{0521B817-6AE3-4826-9CF6-29DE1E6C21B6}" dt="2024-06-15T21:59:10.971" v="241" actId="478"/>
          <ac:picMkLst>
            <pc:docMk/>
            <pc:sldMk cId="889630531" sldId="275"/>
            <ac:picMk id="2" creationId="{DB2E1E83-0D22-FCB5-5262-E91CE5F8420E}"/>
          </ac:picMkLst>
        </pc:picChg>
        <pc:picChg chg="del">
          <ac:chgData name="Layla Scheli" userId="8e984409522794b7" providerId="LiveId" clId="{0521B817-6AE3-4826-9CF6-29DE1E6C21B6}" dt="2024-06-15T21:59:10.971" v="241" actId="478"/>
          <ac:picMkLst>
            <pc:docMk/>
            <pc:sldMk cId="889630531" sldId="275"/>
            <ac:picMk id="5" creationId="{E6C2B7FD-431C-0A2C-BC5E-0BDF913AF94B}"/>
          </ac:picMkLst>
        </pc:picChg>
        <pc:picChg chg="add mod">
          <ac:chgData name="Layla Scheli" userId="8e984409522794b7" providerId="LiveId" clId="{0521B817-6AE3-4826-9CF6-29DE1E6C21B6}" dt="2024-06-15T21:59:54.274" v="257" actId="1076"/>
          <ac:picMkLst>
            <pc:docMk/>
            <pc:sldMk cId="889630531" sldId="275"/>
            <ac:picMk id="6" creationId="{430693E6-2315-A1E0-3809-848F9334B2FB}"/>
          </ac:picMkLst>
        </pc:picChg>
      </pc:sldChg>
      <pc:sldChg chg="addSp delSp modSp add mod">
        <pc:chgData name="Layla Scheli" userId="8e984409522794b7" providerId="LiveId" clId="{0521B817-6AE3-4826-9CF6-29DE1E6C21B6}" dt="2024-06-15T22:00:31.264" v="269" actId="1076"/>
        <pc:sldMkLst>
          <pc:docMk/>
          <pc:sldMk cId="428774261" sldId="276"/>
        </pc:sldMkLst>
        <pc:spChg chg="mod">
          <ac:chgData name="Layla Scheli" userId="8e984409522794b7" providerId="LiveId" clId="{0521B817-6AE3-4826-9CF6-29DE1E6C21B6}" dt="2024-06-15T22:00:25.095" v="267" actId="113"/>
          <ac:spMkLst>
            <pc:docMk/>
            <pc:sldMk cId="428774261" sldId="276"/>
            <ac:spMk id="4" creationId="{40637B44-A998-80F5-E2A2-D80690CC359C}"/>
          </ac:spMkLst>
        </pc:spChg>
        <pc:picChg chg="add mod">
          <ac:chgData name="Layla Scheli" userId="8e984409522794b7" providerId="LiveId" clId="{0521B817-6AE3-4826-9CF6-29DE1E6C21B6}" dt="2024-06-15T22:00:31.264" v="269" actId="1076"/>
          <ac:picMkLst>
            <pc:docMk/>
            <pc:sldMk cId="428774261" sldId="276"/>
            <ac:picMk id="2" creationId="{F92DE01F-B6F6-5F01-A3A0-5FFAAFE01F8A}"/>
          </ac:picMkLst>
        </pc:picChg>
        <pc:picChg chg="del">
          <ac:chgData name="Layla Scheli" userId="8e984409522794b7" providerId="LiveId" clId="{0521B817-6AE3-4826-9CF6-29DE1E6C21B6}" dt="2024-06-15T22:00:05.722" v="260" actId="478"/>
          <ac:picMkLst>
            <pc:docMk/>
            <pc:sldMk cId="428774261" sldId="276"/>
            <ac:picMk id="6" creationId="{430693E6-2315-A1E0-3809-848F9334B2FB}"/>
          </ac:picMkLst>
        </pc:picChg>
      </pc:sldChg>
      <pc:sldChg chg="addSp delSp modSp add mod">
        <pc:chgData name="Layla Scheli" userId="8e984409522794b7" providerId="LiveId" clId="{0521B817-6AE3-4826-9CF6-29DE1E6C21B6}" dt="2024-06-15T22:01:37.723" v="290" actId="108"/>
        <pc:sldMkLst>
          <pc:docMk/>
          <pc:sldMk cId="1179487828" sldId="277"/>
        </pc:sldMkLst>
        <pc:spChg chg="add mod">
          <ac:chgData name="Layla Scheli" userId="8e984409522794b7" providerId="LiveId" clId="{0521B817-6AE3-4826-9CF6-29DE1E6C21B6}" dt="2024-06-15T22:01:04.105" v="280" actId="20577"/>
          <ac:spMkLst>
            <pc:docMk/>
            <pc:sldMk cId="1179487828" sldId="277"/>
            <ac:spMk id="3" creationId="{7D29B0D4-ED40-1E19-4B31-82E2C78D8A2D}"/>
          </ac:spMkLst>
        </pc:spChg>
        <pc:spChg chg="del">
          <ac:chgData name="Layla Scheli" userId="8e984409522794b7" providerId="LiveId" clId="{0521B817-6AE3-4826-9CF6-29DE1E6C21B6}" dt="2024-06-15T22:00:43.549" v="271" actId="478"/>
          <ac:spMkLst>
            <pc:docMk/>
            <pc:sldMk cId="1179487828" sldId="277"/>
            <ac:spMk id="4" creationId="{40637B44-A998-80F5-E2A2-D80690CC359C}"/>
          </ac:spMkLst>
        </pc:spChg>
        <pc:spChg chg="add mod">
          <ac:chgData name="Layla Scheli" userId="8e984409522794b7" providerId="LiveId" clId="{0521B817-6AE3-4826-9CF6-29DE1E6C21B6}" dt="2024-06-15T22:01:22.956" v="287" actId="14100"/>
          <ac:spMkLst>
            <pc:docMk/>
            <pc:sldMk cId="1179487828" sldId="277"/>
            <ac:spMk id="5" creationId="{4C7E9ED9-9CE5-CBC0-E3A5-5D266D8AE51E}"/>
          </ac:spMkLst>
        </pc:spChg>
        <pc:spChg chg="mod">
          <ac:chgData name="Layla Scheli" userId="8e984409522794b7" providerId="LiveId" clId="{0521B817-6AE3-4826-9CF6-29DE1E6C21B6}" dt="2024-06-15T22:01:37.723" v="290" actId="108"/>
          <ac:spMkLst>
            <pc:docMk/>
            <pc:sldMk cId="1179487828" sldId="277"/>
            <ac:spMk id="12" creationId="{7B08632A-F4F6-7874-0C57-049C4168585F}"/>
          </ac:spMkLst>
        </pc:spChg>
        <pc:picChg chg="del">
          <ac:chgData name="Layla Scheli" userId="8e984409522794b7" providerId="LiveId" clId="{0521B817-6AE3-4826-9CF6-29DE1E6C21B6}" dt="2024-06-15T22:00:43.549" v="271" actId="478"/>
          <ac:picMkLst>
            <pc:docMk/>
            <pc:sldMk cId="1179487828" sldId="277"/>
            <ac:picMk id="2" creationId="{F92DE01F-B6F6-5F01-A3A0-5FFAAFE01F8A}"/>
          </ac:picMkLst>
        </pc:picChg>
        <pc:picChg chg="add mod">
          <ac:chgData name="Layla Scheli" userId="8e984409522794b7" providerId="LiveId" clId="{0521B817-6AE3-4826-9CF6-29DE1E6C21B6}" dt="2024-06-15T22:01:25.538" v="288" actId="1076"/>
          <ac:picMkLst>
            <pc:docMk/>
            <pc:sldMk cId="1179487828" sldId="277"/>
            <ac:picMk id="6" creationId="{375B59A3-90EF-4302-4936-D82D75343F3C}"/>
          </ac:picMkLst>
        </pc:picChg>
      </pc:sldChg>
      <pc:sldChg chg="addSp delSp modSp add mod">
        <pc:chgData name="Layla Scheli" userId="8e984409522794b7" providerId="LiveId" clId="{0521B817-6AE3-4826-9CF6-29DE1E6C21B6}" dt="2024-06-15T22:02:12.768" v="301" actId="1076"/>
        <pc:sldMkLst>
          <pc:docMk/>
          <pc:sldMk cId="2364986299" sldId="278"/>
        </pc:sldMkLst>
        <pc:spChg chg="del">
          <ac:chgData name="Layla Scheli" userId="8e984409522794b7" providerId="LiveId" clId="{0521B817-6AE3-4826-9CF6-29DE1E6C21B6}" dt="2024-06-15T22:01:58.654" v="294" actId="478"/>
          <ac:spMkLst>
            <pc:docMk/>
            <pc:sldMk cId="2364986299" sldId="278"/>
            <ac:spMk id="3" creationId="{7D29B0D4-ED40-1E19-4B31-82E2C78D8A2D}"/>
          </ac:spMkLst>
        </pc:spChg>
        <pc:spChg chg="add mod">
          <ac:chgData name="Layla Scheli" userId="8e984409522794b7" providerId="LiveId" clId="{0521B817-6AE3-4826-9CF6-29DE1E6C21B6}" dt="2024-06-15T22:02:12.768" v="301" actId="1076"/>
          <ac:spMkLst>
            <pc:docMk/>
            <pc:sldMk cId="2364986299" sldId="278"/>
            <ac:spMk id="4" creationId="{8B27319E-5891-510E-DC4A-C645D34488E4}"/>
          </ac:spMkLst>
        </pc:spChg>
        <pc:spChg chg="del">
          <ac:chgData name="Layla Scheli" userId="8e984409522794b7" providerId="LiveId" clId="{0521B817-6AE3-4826-9CF6-29DE1E6C21B6}" dt="2024-06-15T22:01:58.654" v="294" actId="478"/>
          <ac:spMkLst>
            <pc:docMk/>
            <pc:sldMk cId="2364986299" sldId="278"/>
            <ac:spMk id="5" creationId="{4C7E9ED9-9CE5-CBC0-E3A5-5D266D8AE51E}"/>
          </ac:spMkLst>
        </pc:spChg>
        <pc:spChg chg="mod">
          <ac:chgData name="Layla Scheli" userId="8e984409522794b7" providerId="LiveId" clId="{0521B817-6AE3-4826-9CF6-29DE1E6C21B6}" dt="2024-06-15T22:01:52.276" v="293" actId="108"/>
          <ac:spMkLst>
            <pc:docMk/>
            <pc:sldMk cId="2364986299" sldId="278"/>
            <ac:spMk id="12" creationId="{7B08632A-F4F6-7874-0C57-049C4168585F}"/>
          </ac:spMkLst>
        </pc:spChg>
        <pc:picChg chg="del">
          <ac:chgData name="Layla Scheli" userId="8e984409522794b7" providerId="LiveId" clId="{0521B817-6AE3-4826-9CF6-29DE1E6C21B6}" dt="2024-06-15T22:01:58.654" v="294" actId="478"/>
          <ac:picMkLst>
            <pc:docMk/>
            <pc:sldMk cId="2364986299" sldId="278"/>
            <ac:picMk id="6" creationId="{375B59A3-90EF-4302-4936-D82D75343F3C}"/>
          </ac:picMkLst>
        </pc:picChg>
      </pc:sldChg>
      <pc:sldChg chg="addSp modSp add mod">
        <pc:chgData name="Layla Scheli" userId="8e984409522794b7" providerId="LiveId" clId="{0521B817-6AE3-4826-9CF6-29DE1E6C21B6}" dt="2024-06-15T22:02:31.684" v="308" actId="108"/>
        <pc:sldMkLst>
          <pc:docMk/>
          <pc:sldMk cId="178631859" sldId="279"/>
        </pc:sldMkLst>
        <pc:spChg chg="mod">
          <ac:chgData name="Layla Scheli" userId="8e984409522794b7" providerId="LiveId" clId="{0521B817-6AE3-4826-9CF6-29DE1E6C21B6}" dt="2024-06-15T22:02:31.684" v="308" actId="108"/>
          <ac:spMkLst>
            <pc:docMk/>
            <pc:sldMk cId="178631859" sldId="279"/>
            <ac:spMk id="4" creationId="{8B27319E-5891-510E-DC4A-C645D34488E4}"/>
          </ac:spMkLst>
        </pc:spChg>
        <pc:picChg chg="add mod">
          <ac:chgData name="Layla Scheli" userId="8e984409522794b7" providerId="LiveId" clId="{0521B817-6AE3-4826-9CF6-29DE1E6C21B6}" dt="2024-06-15T22:02:27.484" v="307" actId="1076"/>
          <ac:picMkLst>
            <pc:docMk/>
            <pc:sldMk cId="178631859" sldId="279"/>
            <ac:picMk id="2" creationId="{D8512858-8E69-9810-BCE7-82067C0E5EDC}"/>
          </ac:picMkLst>
        </pc:picChg>
      </pc:sldChg>
      <pc:sldChg chg="delSp modSp add mod">
        <pc:chgData name="Layla Scheli" userId="8e984409522794b7" providerId="LiveId" clId="{0521B817-6AE3-4826-9CF6-29DE1E6C21B6}" dt="2024-06-15T22:03:10.417" v="323" actId="313"/>
        <pc:sldMkLst>
          <pc:docMk/>
          <pc:sldMk cId="176458284" sldId="280"/>
        </pc:sldMkLst>
        <pc:spChg chg="mod">
          <ac:chgData name="Layla Scheli" userId="8e984409522794b7" providerId="LiveId" clId="{0521B817-6AE3-4826-9CF6-29DE1E6C21B6}" dt="2024-06-15T22:03:00.490" v="322" actId="1076"/>
          <ac:spMkLst>
            <pc:docMk/>
            <pc:sldMk cId="176458284" sldId="280"/>
            <ac:spMk id="4" creationId="{8B27319E-5891-510E-DC4A-C645D34488E4}"/>
          </ac:spMkLst>
        </pc:spChg>
        <pc:spChg chg="mod">
          <ac:chgData name="Layla Scheli" userId="8e984409522794b7" providerId="LiveId" clId="{0521B817-6AE3-4826-9CF6-29DE1E6C21B6}" dt="2024-06-15T22:03:10.417" v="323" actId="313"/>
          <ac:spMkLst>
            <pc:docMk/>
            <pc:sldMk cId="176458284" sldId="280"/>
            <ac:spMk id="12" creationId="{7B08632A-F4F6-7874-0C57-049C4168585F}"/>
          </ac:spMkLst>
        </pc:spChg>
        <pc:picChg chg="del">
          <ac:chgData name="Layla Scheli" userId="8e984409522794b7" providerId="LiveId" clId="{0521B817-6AE3-4826-9CF6-29DE1E6C21B6}" dt="2024-06-15T22:02:49.956" v="320" actId="478"/>
          <ac:picMkLst>
            <pc:docMk/>
            <pc:sldMk cId="176458284" sldId="280"/>
            <ac:picMk id="2" creationId="{D8512858-8E69-9810-BCE7-82067C0E5EDC}"/>
          </ac:picMkLst>
        </pc:picChg>
      </pc:sldChg>
      <pc:sldChg chg="addSp delSp modSp add mod">
        <pc:chgData name="Layla Scheli" userId="8e984409522794b7" providerId="LiveId" clId="{0521B817-6AE3-4826-9CF6-29DE1E6C21B6}" dt="2024-06-15T22:03:23.151" v="327" actId="1076"/>
        <pc:sldMkLst>
          <pc:docMk/>
          <pc:sldMk cId="2124210560" sldId="281"/>
        </pc:sldMkLst>
        <pc:spChg chg="del">
          <ac:chgData name="Layla Scheli" userId="8e984409522794b7" providerId="LiveId" clId="{0521B817-6AE3-4826-9CF6-29DE1E6C21B6}" dt="2024-06-15T22:03:20.857" v="326" actId="478"/>
          <ac:spMkLst>
            <pc:docMk/>
            <pc:sldMk cId="2124210560" sldId="281"/>
            <ac:spMk id="4" creationId="{8B27319E-5891-510E-DC4A-C645D34488E4}"/>
          </ac:spMkLst>
        </pc:spChg>
        <pc:picChg chg="add mod">
          <ac:chgData name="Layla Scheli" userId="8e984409522794b7" providerId="LiveId" clId="{0521B817-6AE3-4826-9CF6-29DE1E6C21B6}" dt="2024-06-15T22:03:23.151" v="327" actId="1076"/>
          <ac:picMkLst>
            <pc:docMk/>
            <pc:sldMk cId="2124210560" sldId="281"/>
            <ac:picMk id="2" creationId="{13FD097C-36F2-6364-63BA-F7831C1E0DE1}"/>
          </ac:picMkLst>
        </pc:picChg>
      </pc:sldChg>
      <pc:sldChg chg="delSp modSp add mod">
        <pc:chgData name="Layla Scheli" userId="8e984409522794b7" providerId="LiveId" clId="{0521B817-6AE3-4826-9CF6-29DE1E6C21B6}" dt="2024-06-15T22:03:37.118" v="333" actId="1076"/>
        <pc:sldMkLst>
          <pc:docMk/>
          <pc:sldMk cId="741955794" sldId="282"/>
        </pc:sldMkLst>
        <pc:spChg chg="mod">
          <ac:chgData name="Layla Scheli" userId="8e984409522794b7" providerId="LiveId" clId="{0521B817-6AE3-4826-9CF6-29DE1E6C21B6}" dt="2024-06-15T22:03:37.118" v="333" actId="1076"/>
          <ac:spMkLst>
            <pc:docMk/>
            <pc:sldMk cId="741955794" sldId="282"/>
            <ac:spMk id="12" creationId="{7B08632A-F4F6-7874-0C57-049C4168585F}"/>
          </ac:spMkLst>
        </pc:spChg>
        <pc:picChg chg="del">
          <ac:chgData name="Layla Scheli" userId="8e984409522794b7" providerId="LiveId" clId="{0521B817-6AE3-4826-9CF6-29DE1E6C21B6}" dt="2024-06-15T22:03:30.163" v="329" actId="478"/>
          <ac:picMkLst>
            <pc:docMk/>
            <pc:sldMk cId="741955794" sldId="282"/>
            <ac:picMk id="2" creationId="{13FD097C-36F2-6364-63BA-F7831C1E0DE1}"/>
          </ac:picMkLst>
        </pc:picChg>
      </pc:sldChg>
      <pc:sldChg chg="addSp modSp add mod ord">
        <pc:chgData name="Layla Scheli" userId="8e984409522794b7" providerId="LiveId" clId="{0521B817-6AE3-4826-9CF6-29DE1E6C21B6}" dt="2024-06-15T22:04:00.919" v="343" actId="1076"/>
        <pc:sldMkLst>
          <pc:docMk/>
          <pc:sldMk cId="2730481022" sldId="283"/>
        </pc:sldMkLst>
        <pc:spChg chg="mod">
          <ac:chgData name="Layla Scheli" userId="8e984409522794b7" providerId="LiveId" clId="{0521B817-6AE3-4826-9CF6-29DE1E6C21B6}" dt="2024-06-15T22:03:56.665" v="341" actId="108"/>
          <ac:spMkLst>
            <pc:docMk/>
            <pc:sldMk cId="2730481022" sldId="283"/>
            <ac:spMk id="4" creationId="{8B27319E-5891-510E-DC4A-C645D34488E4}"/>
          </ac:spMkLst>
        </pc:spChg>
        <pc:spChg chg="mod">
          <ac:chgData name="Layla Scheli" userId="8e984409522794b7" providerId="LiveId" clId="{0521B817-6AE3-4826-9CF6-29DE1E6C21B6}" dt="2024-06-15T22:03:48.226" v="339" actId="20577"/>
          <ac:spMkLst>
            <pc:docMk/>
            <pc:sldMk cId="2730481022" sldId="283"/>
            <ac:spMk id="12" creationId="{7B08632A-F4F6-7874-0C57-049C4168585F}"/>
          </ac:spMkLst>
        </pc:spChg>
        <pc:picChg chg="add mod">
          <ac:chgData name="Layla Scheli" userId="8e984409522794b7" providerId="LiveId" clId="{0521B817-6AE3-4826-9CF6-29DE1E6C21B6}" dt="2024-06-15T22:04:00.919" v="343" actId="1076"/>
          <ac:picMkLst>
            <pc:docMk/>
            <pc:sldMk cId="2730481022" sldId="283"/>
            <ac:picMk id="2" creationId="{B5F2F389-CFB5-6D21-6DE3-4A33364036AF}"/>
          </ac:picMkLst>
        </pc:picChg>
      </pc:sldChg>
      <pc:sldChg chg="addSp delSp modSp add mod">
        <pc:chgData name="Layla Scheli" userId="8e984409522794b7" providerId="LiveId" clId="{0521B817-6AE3-4826-9CF6-29DE1E6C21B6}" dt="2024-06-15T22:04:16.171" v="349" actId="1076"/>
        <pc:sldMkLst>
          <pc:docMk/>
          <pc:sldMk cId="1996741636" sldId="284"/>
        </pc:sldMkLst>
        <pc:spChg chg="del">
          <ac:chgData name="Layla Scheli" userId="8e984409522794b7" providerId="LiveId" clId="{0521B817-6AE3-4826-9CF6-29DE1E6C21B6}" dt="2024-06-15T22:04:08.156" v="345" actId="478"/>
          <ac:spMkLst>
            <pc:docMk/>
            <pc:sldMk cId="1996741636" sldId="284"/>
            <ac:spMk id="4" creationId="{8B27319E-5891-510E-DC4A-C645D34488E4}"/>
          </ac:spMkLst>
        </pc:spChg>
        <pc:spChg chg="del">
          <ac:chgData name="Layla Scheli" userId="8e984409522794b7" providerId="LiveId" clId="{0521B817-6AE3-4826-9CF6-29DE1E6C21B6}" dt="2024-06-15T22:04:14.731" v="348" actId="478"/>
          <ac:spMkLst>
            <pc:docMk/>
            <pc:sldMk cId="1996741636" sldId="284"/>
            <ac:spMk id="12" creationId="{7B08632A-F4F6-7874-0C57-049C4168585F}"/>
          </ac:spMkLst>
        </pc:spChg>
        <pc:picChg chg="del">
          <ac:chgData name="Layla Scheli" userId="8e984409522794b7" providerId="LiveId" clId="{0521B817-6AE3-4826-9CF6-29DE1E6C21B6}" dt="2024-06-15T22:04:08.156" v="345" actId="478"/>
          <ac:picMkLst>
            <pc:docMk/>
            <pc:sldMk cId="1996741636" sldId="284"/>
            <ac:picMk id="2" creationId="{B5F2F389-CFB5-6D21-6DE3-4A33364036AF}"/>
          </ac:picMkLst>
        </pc:picChg>
        <pc:picChg chg="add mod">
          <ac:chgData name="Layla Scheli" userId="8e984409522794b7" providerId="LiveId" clId="{0521B817-6AE3-4826-9CF6-29DE1E6C21B6}" dt="2024-06-15T22:04:16.171" v="349" actId="1076"/>
          <ac:picMkLst>
            <pc:docMk/>
            <pc:sldMk cId="1996741636" sldId="284"/>
            <ac:picMk id="3" creationId="{A9F6330B-858D-3BA3-0935-2C8F1190050D}"/>
          </ac:picMkLst>
        </pc:picChg>
      </pc:sldChg>
      <pc:sldChg chg="addSp delSp modSp add mod ord">
        <pc:chgData name="Layla Scheli" userId="8e984409522794b7" providerId="LiveId" clId="{0521B817-6AE3-4826-9CF6-29DE1E6C21B6}" dt="2024-06-15T22:05:12.609" v="367" actId="1076"/>
        <pc:sldMkLst>
          <pc:docMk/>
          <pc:sldMk cId="3437030320" sldId="285"/>
        </pc:sldMkLst>
        <pc:spChg chg="del">
          <ac:chgData name="Layla Scheli" userId="8e984409522794b7" providerId="LiveId" clId="{0521B817-6AE3-4826-9CF6-29DE1E6C21B6}" dt="2024-06-15T22:04:28.626" v="356" actId="478"/>
          <ac:spMkLst>
            <pc:docMk/>
            <pc:sldMk cId="3437030320" sldId="285"/>
            <ac:spMk id="4" creationId="{8B27319E-5891-510E-DC4A-C645D34488E4}"/>
          </ac:spMkLst>
        </pc:spChg>
        <pc:spChg chg="add mod">
          <ac:chgData name="Layla Scheli" userId="8e984409522794b7" providerId="LiveId" clId="{0521B817-6AE3-4826-9CF6-29DE1E6C21B6}" dt="2024-06-15T22:05:12.609" v="367" actId="1076"/>
          <ac:spMkLst>
            <pc:docMk/>
            <pc:sldMk cId="3437030320" sldId="285"/>
            <ac:spMk id="5" creationId="{480A16B8-7313-B12E-5C59-B42DC43E0160}"/>
          </ac:spMkLst>
        </pc:spChg>
        <pc:spChg chg="mod">
          <ac:chgData name="Layla Scheli" userId="8e984409522794b7" providerId="LiveId" clId="{0521B817-6AE3-4826-9CF6-29DE1E6C21B6}" dt="2024-06-15T22:04:34.105" v="357" actId="108"/>
          <ac:spMkLst>
            <pc:docMk/>
            <pc:sldMk cId="3437030320" sldId="285"/>
            <ac:spMk id="12" creationId="{7B08632A-F4F6-7874-0C57-049C4168585F}"/>
          </ac:spMkLst>
        </pc:spChg>
        <pc:picChg chg="del">
          <ac:chgData name="Layla Scheli" userId="8e984409522794b7" providerId="LiveId" clId="{0521B817-6AE3-4826-9CF6-29DE1E6C21B6}" dt="2024-06-15T22:04:28.626" v="356" actId="478"/>
          <ac:picMkLst>
            <pc:docMk/>
            <pc:sldMk cId="3437030320" sldId="285"/>
            <ac:picMk id="2" creationId="{B5F2F389-CFB5-6D21-6DE3-4A33364036AF}"/>
          </ac:picMkLst>
        </pc:picChg>
      </pc:sldChg>
      <pc:sldChg chg="add ord">
        <pc:chgData name="Layla Scheli" userId="8e984409522794b7" providerId="LiveId" clId="{0521B817-6AE3-4826-9CF6-29DE1E6C21B6}" dt="2024-06-15T22:05:17.781" v="370"/>
        <pc:sldMkLst>
          <pc:docMk/>
          <pc:sldMk cId="1587752392" sldId="286"/>
        </pc:sldMkLst>
      </pc:sldChg>
      <pc:sldChg chg="addSp modSp add mod ord">
        <pc:chgData name="Layla Scheli" userId="8e984409522794b7" providerId="LiveId" clId="{0521B817-6AE3-4826-9CF6-29DE1E6C21B6}" dt="2024-06-15T22:06:20.614" v="414" actId="1076"/>
        <pc:sldMkLst>
          <pc:docMk/>
          <pc:sldMk cId="3837575581" sldId="287"/>
        </pc:sldMkLst>
        <pc:spChg chg="add mod">
          <ac:chgData name="Layla Scheli" userId="8e984409522794b7" providerId="LiveId" clId="{0521B817-6AE3-4826-9CF6-29DE1E6C21B6}" dt="2024-06-15T22:06:20.614" v="414" actId="1076"/>
          <ac:spMkLst>
            <pc:docMk/>
            <pc:sldMk cId="3837575581" sldId="287"/>
            <ac:spMk id="3" creationId="{CA47E7F1-93FE-58E5-5162-34C3A774E647}"/>
          </ac:spMkLst>
        </pc:spChg>
        <pc:spChg chg="mod">
          <ac:chgData name="Layla Scheli" userId="8e984409522794b7" providerId="LiveId" clId="{0521B817-6AE3-4826-9CF6-29DE1E6C21B6}" dt="2024-06-15T22:05:57.872" v="407" actId="1076"/>
          <ac:spMkLst>
            <pc:docMk/>
            <pc:sldMk cId="3837575581" sldId="287"/>
            <ac:spMk id="5" creationId="{480A16B8-7313-B12E-5C59-B42DC43E0160}"/>
          </ac:spMkLst>
        </pc:spChg>
        <pc:spChg chg="mod">
          <ac:chgData name="Layla Scheli" userId="8e984409522794b7" providerId="LiveId" clId="{0521B817-6AE3-4826-9CF6-29DE1E6C21B6}" dt="2024-06-15T22:05:36.863" v="400" actId="20577"/>
          <ac:spMkLst>
            <pc:docMk/>
            <pc:sldMk cId="3837575581" sldId="287"/>
            <ac:spMk id="12" creationId="{7B08632A-F4F6-7874-0C57-049C4168585F}"/>
          </ac:spMkLst>
        </pc:spChg>
        <pc:picChg chg="add mod">
          <ac:chgData name="Layla Scheli" userId="8e984409522794b7" providerId="LiveId" clId="{0521B817-6AE3-4826-9CF6-29DE1E6C21B6}" dt="2024-06-15T22:06:01.404" v="410" actId="1076"/>
          <ac:picMkLst>
            <pc:docMk/>
            <pc:sldMk cId="3837575581" sldId="287"/>
            <ac:picMk id="2" creationId="{74A0DB74-384F-D6F9-49AB-AB34F02E50F1}"/>
          </ac:picMkLst>
        </pc:picChg>
      </pc:sldChg>
      <pc:sldChg chg="addSp delSp modSp add mod">
        <pc:chgData name="Layla Scheli" userId="8e984409522794b7" providerId="LiveId" clId="{0521B817-6AE3-4826-9CF6-29DE1E6C21B6}" dt="2024-06-15T22:06:37.941" v="429" actId="20577"/>
        <pc:sldMkLst>
          <pc:docMk/>
          <pc:sldMk cId="51438745" sldId="288"/>
        </pc:sldMkLst>
        <pc:spChg chg="del">
          <ac:chgData name="Layla Scheli" userId="8e984409522794b7" providerId="LiveId" clId="{0521B817-6AE3-4826-9CF6-29DE1E6C21B6}" dt="2024-06-15T22:06:29.879" v="417" actId="478"/>
          <ac:spMkLst>
            <pc:docMk/>
            <pc:sldMk cId="51438745" sldId="288"/>
            <ac:spMk id="3" creationId="{CA47E7F1-93FE-58E5-5162-34C3A774E647}"/>
          </ac:spMkLst>
        </pc:spChg>
        <pc:spChg chg="del">
          <ac:chgData name="Layla Scheli" userId="8e984409522794b7" providerId="LiveId" clId="{0521B817-6AE3-4826-9CF6-29DE1E6C21B6}" dt="2024-06-15T22:06:29.879" v="417" actId="478"/>
          <ac:spMkLst>
            <pc:docMk/>
            <pc:sldMk cId="51438745" sldId="288"/>
            <ac:spMk id="5" creationId="{480A16B8-7313-B12E-5C59-B42DC43E0160}"/>
          </ac:spMkLst>
        </pc:spChg>
        <pc:spChg chg="mod">
          <ac:chgData name="Layla Scheli" userId="8e984409522794b7" providerId="LiveId" clId="{0521B817-6AE3-4826-9CF6-29DE1E6C21B6}" dt="2024-06-15T22:06:37.941" v="429" actId="20577"/>
          <ac:spMkLst>
            <pc:docMk/>
            <pc:sldMk cId="51438745" sldId="288"/>
            <ac:spMk id="12" creationId="{7B08632A-F4F6-7874-0C57-049C4168585F}"/>
          </ac:spMkLst>
        </pc:spChg>
        <pc:picChg chg="del">
          <ac:chgData name="Layla Scheli" userId="8e984409522794b7" providerId="LiveId" clId="{0521B817-6AE3-4826-9CF6-29DE1E6C21B6}" dt="2024-06-15T22:06:29.879" v="417" actId="478"/>
          <ac:picMkLst>
            <pc:docMk/>
            <pc:sldMk cId="51438745" sldId="288"/>
            <ac:picMk id="2" creationId="{74A0DB74-384F-D6F9-49AB-AB34F02E50F1}"/>
          </ac:picMkLst>
        </pc:picChg>
        <pc:picChg chg="add mod">
          <ac:chgData name="Layla Scheli" userId="8e984409522794b7" providerId="LiveId" clId="{0521B817-6AE3-4826-9CF6-29DE1E6C21B6}" dt="2024-06-15T22:06:32.768" v="418" actId="1076"/>
          <ac:picMkLst>
            <pc:docMk/>
            <pc:sldMk cId="51438745" sldId="288"/>
            <ac:picMk id="4" creationId="{6E04285B-4DA5-2545-1D38-E853D8882EA4}"/>
          </ac:picMkLst>
        </pc:picChg>
      </pc:sldChg>
      <pc:sldChg chg="addSp delSp modSp add mod">
        <pc:chgData name="Layla Scheli" userId="8e984409522794b7" providerId="LiveId" clId="{0521B817-6AE3-4826-9CF6-29DE1E6C21B6}" dt="2024-06-15T22:07:10.961" v="441" actId="1076"/>
        <pc:sldMkLst>
          <pc:docMk/>
          <pc:sldMk cId="445478307" sldId="289"/>
        </pc:sldMkLst>
        <pc:spChg chg="add mod">
          <ac:chgData name="Layla Scheli" userId="8e984409522794b7" providerId="LiveId" clId="{0521B817-6AE3-4826-9CF6-29DE1E6C21B6}" dt="2024-06-15T22:07:06.990" v="439" actId="14100"/>
          <ac:spMkLst>
            <pc:docMk/>
            <pc:sldMk cId="445478307" sldId="289"/>
            <ac:spMk id="3" creationId="{1FA27327-1A49-1367-1D62-529D638128FD}"/>
          </ac:spMkLst>
        </pc:spChg>
        <pc:spChg chg="mod">
          <ac:chgData name="Layla Scheli" userId="8e984409522794b7" providerId="LiveId" clId="{0521B817-6AE3-4826-9CF6-29DE1E6C21B6}" dt="2024-06-15T22:06:53.466" v="433" actId="108"/>
          <ac:spMkLst>
            <pc:docMk/>
            <pc:sldMk cId="445478307" sldId="289"/>
            <ac:spMk id="12" creationId="{7B08632A-F4F6-7874-0C57-049C4168585F}"/>
          </ac:spMkLst>
        </pc:spChg>
        <pc:picChg chg="del">
          <ac:chgData name="Layla Scheli" userId="8e984409522794b7" providerId="LiveId" clId="{0521B817-6AE3-4826-9CF6-29DE1E6C21B6}" dt="2024-06-15T22:06:44.694" v="431" actId="478"/>
          <ac:picMkLst>
            <pc:docMk/>
            <pc:sldMk cId="445478307" sldId="289"/>
            <ac:picMk id="4" creationId="{6E04285B-4DA5-2545-1D38-E853D8882EA4}"/>
          </ac:picMkLst>
        </pc:picChg>
        <pc:picChg chg="add mod">
          <ac:chgData name="Layla Scheli" userId="8e984409522794b7" providerId="LiveId" clId="{0521B817-6AE3-4826-9CF6-29DE1E6C21B6}" dt="2024-06-15T22:07:10.961" v="441" actId="1076"/>
          <ac:picMkLst>
            <pc:docMk/>
            <pc:sldMk cId="445478307" sldId="289"/>
            <ac:picMk id="5" creationId="{0087DDE2-3592-B9F5-6BEF-63C1C1CFBE97}"/>
          </ac:picMkLst>
        </pc:picChg>
      </pc:sldChg>
    </pc:docChg>
  </pc:docChgLst>
  <pc:docChgLst>
    <pc:chgData name="Layla Scheli" userId="8e984409522794b7" providerId="LiveId" clId="{9670A0C1-BCEF-447A-BBD8-E0C198556D9A}"/>
    <pc:docChg chg="undo custSel addSld delSld modSld sldOrd">
      <pc:chgData name="Layla Scheli" userId="8e984409522794b7" providerId="LiveId" clId="{9670A0C1-BCEF-447A-BBD8-E0C198556D9A}" dt="2024-07-28T17:43:36.445" v="1533" actId="1076"/>
      <pc:docMkLst>
        <pc:docMk/>
      </pc:docMkLst>
      <pc:sldChg chg="addSp delSp modSp mod">
        <pc:chgData name="Layla Scheli" userId="8e984409522794b7" providerId="LiveId" clId="{9670A0C1-BCEF-447A-BBD8-E0C198556D9A}" dt="2024-07-28T17:43:36.445" v="1533" actId="1076"/>
        <pc:sldMkLst>
          <pc:docMk/>
          <pc:sldMk cId="3731683285" sldId="257"/>
        </pc:sldMkLst>
        <pc:spChg chg="del mod">
          <ac:chgData name="Layla Scheli" userId="8e984409522794b7" providerId="LiveId" clId="{9670A0C1-BCEF-447A-BBD8-E0C198556D9A}" dt="2024-07-28T17:43:30.176" v="1530" actId="478"/>
          <ac:spMkLst>
            <pc:docMk/>
            <pc:sldMk cId="3731683285" sldId="257"/>
            <ac:spMk id="3" creationId="{5A31E7CE-C127-5E59-C44C-E46897DB74D8}"/>
          </ac:spMkLst>
        </pc:spChg>
        <pc:spChg chg="add mod">
          <ac:chgData name="Layla Scheli" userId="8e984409522794b7" providerId="LiveId" clId="{9670A0C1-BCEF-447A-BBD8-E0C198556D9A}" dt="2024-07-28T17:43:36.445" v="1533" actId="1076"/>
          <ac:spMkLst>
            <pc:docMk/>
            <pc:sldMk cId="3731683285" sldId="257"/>
            <ac:spMk id="4" creationId="{65F148E8-F1A2-CEDC-0DFF-4FD530707B24}"/>
          </ac:spMkLst>
        </pc:spChg>
        <pc:spChg chg="mod">
          <ac:chgData name="Layla Scheli" userId="8e984409522794b7" providerId="LiveId" clId="{9670A0C1-BCEF-447A-BBD8-E0C198556D9A}" dt="2024-07-28T01:50:25.939" v="7" actId="20577"/>
          <ac:spMkLst>
            <pc:docMk/>
            <pc:sldMk cId="3731683285" sldId="257"/>
            <ac:spMk id="6" creationId="{9E535BC2-4AA4-C01A-01FA-ED23AA0AE010}"/>
          </ac:spMkLst>
        </pc:spChg>
        <pc:spChg chg="mod">
          <ac:chgData name="Layla Scheli" userId="8e984409522794b7" providerId="LiveId" clId="{9670A0C1-BCEF-447A-BBD8-E0C198556D9A}" dt="2024-07-28T17:43:32.580" v="1532" actId="1076"/>
          <ac:spMkLst>
            <pc:docMk/>
            <pc:sldMk cId="3731683285" sldId="257"/>
            <ac:spMk id="8" creationId="{36D1CCF9-57F1-1760-F758-B0FDCF04222F}"/>
          </ac:spMkLst>
        </pc:spChg>
      </pc:sldChg>
      <pc:sldChg chg="del">
        <pc:chgData name="Layla Scheli" userId="8e984409522794b7" providerId="LiveId" clId="{9670A0C1-BCEF-447A-BBD8-E0C198556D9A}" dt="2024-07-28T01:58:55.829" v="247" actId="47"/>
        <pc:sldMkLst>
          <pc:docMk/>
          <pc:sldMk cId="876144717" sldId="259"/>
        </pc:sldMkLst>
      </pc:sldChg>
      <pc:sldChg chg="modSp mod ord">
        <pc:chgData name="Layla Scheli" userId="8e984409522794b7" providerId="LiveId" clId="{9670A0C1-BCEF-447A-BBD8-E0C198556D9A}" dt="2024-07-28T01:51:41.693" v="83" actId="1076"/>
        <pc:sldMkLst>
          <pc:docMk/>
          <pc:sldMk cId="368071684" sldId="260"/>
        </pc:sldMkLst>
        <pc:spChg chg="mod">
          <ac:chgData name="Layla Scheli" userId="8e984409522794b7" providerId="LiveId" clId="{9670A0C1-BCEF-447A-BBD8-E0C198556D9A}" dt="2024-07-28T01:51:25.119" v="55" actId="12"/>
          <ac:spMkLst>
            <pc:docMk/>
            <pc:sldMk cId="368071684" sldId="260"/>
            <ac:spMk id="3" creationId="{0F2D0FC1-DD88-24D7-D35C-A048F9A15250}"/>
          </ac:spMkLst>
        </pc:spChg>
        <pc:spChg chg="mod">
          <ac:chgData name="Layla Scheli" userId="8e984409522794b7" providerId="LiveId" clId="{9670A0C1-BCEF-447A-BBD8-E0C198556D9A}" dt="2024-07-28T01:51:41.693" v="83" actId="1076"/>
          <ac:spMkLst>
            <pc:docMk/>
            <pc:sldMk cId="368071684" sldId="260"/>
            <ac:spMk id="12" creationId="{7B08632A-F4F6-7874-0C57-049C4168585F}"/>
          </ac:spMkLst>
        </pc:spChg>
      </pc:sldChg>
      <pc:sldChg chg="modSp mod ord">
        <pc:chgData name="Layla Scheli" userId="8e984409522794b7" providerId="LiveId" clId="{9670A0C1-BCEF-447A-BBD8-E0C198556D9A}" dt="2024-07-28T01:53:01.530" v="108" actId="20577"/>
        <pc:sldMkLst>
          <pc:docMk/>
          <pc:sldMk cId="4160866146" sldId="261"/>
        </pc:sldMkLst>
        <pc:spChg chg="mod">
          <ac:chgData name="Layla Scheli" userId="8e984409522794b7" providerId="LiveId" clId="{9670A0C1-BCEF-447A-BBD8-E0C198556D9A}" dt="2024-07-28T01:53:01.530" v="108" actId="20577"/>
          <ac:spMkLst>
            <pc:docMk/>
            <pc:sldMk cId="4160866146" sldId="261"/>
            <ac:spMk id="3" creationId="{0F2D0FC1-DD88-24D7-D35C-A048F9A15250}"/>
          </ac:spMkLst>
        </pc:spChg>
        <pc:spChg chg="mod">
          <ac:chgData name="Layla Scheli" userId="8e984409522794b7" providerId="LiveId" clId="{9670A0C1-BCEF-447A-BBD8-E0C198556D9A}" dt="2024-07-28T01:51:57.659" v="103" actId="20577"/>
          <ac:spMkLst>
            <pc:docMk/>
            <pc:sldMk cId="4160866146" sldId="261"/>
            <ac:spMk id="12" creationId="{7B08632A-F4F6-7874-0C57-049C4168585F}"/>
          </ac:spMkLst>
        </pc:spChg>
      </pc:sldChg>
      <pc:sldChg chg="addSp delSp modSp mod">
        <pc:chgData name="Layla Scheli" userId="8e984409522794b7" providerId="LiveId" clId="{9670A0C1-BCEF-447A-BBD8-E0C198556D9A}" dt="2024-07-28T02:00:05.659" v="266" actId="1076"/>
        <pc:sldMkLst>
          <pc:docMk/>
          <pc:sldMk cId="4184875679" sldId="262"/>
        </pc:sldMkLst>
        <pc:spChg chg="add mod">
          <ac:chgData name="Layla Scheli" userId="8e984409522794b7" providerId="LiveId" clId="{9670A0C1-BCEF-447A-BBD8-E0C198556D9A}" dt="2024-07-28T01:59:55.439" v="264" actId="1076"/>
          <ac:spMkLst>
            <pc:docMk/>
            <pc:sldMk cId="4184875679" sldId="262"/>
            <ac:spMk id="2" creationId="{1E76CAB8-BC28-DC13-C6CC-4BF0BB670A56}"/>
          </ac:spMkLst>
        </pc:spChg>
        <pc:spChg chg="del">
          <ac:chgData name="Layla Scheli" userId="8e984409522794b7" providerId="LiveId" clId="{9670A0C1-BCEF-447A-BBD8-E0C198556D9A}" dt="2024-07-28T01:59:17.089" v="250" actId="478"/>
          <ac:spMkLst>
            <pc:docMk/>
            <pc:sldMk cId="4184875679" sldId="262"/>
            <ac:spMk id="3" creationId="{0F2D0FC1-DD88-24D7-D35C-A048F9A15250}"/>
          </ac:spMkLst>
        </pc:spChg>
        <pc:spChg chg="add mod">
          <ac:chgData name="Layla Scheli" userId="8e984409522794b7" providerId="LiveId" clId="{9670A0C1-BCEF-447A-BBD8-E0C198556D9A}" dt="2024-07-28T02:00:01.240" v="265" actId="1076"/>
          <ac:spMkLst>
            <pc:docMk/>
            <pc:sldMk cId="4184875679" sldId="262"/>
            <ac:spMk id="4" creationId="{FEDCC47A-329B-8D84-16BA-8E2A2DC1C2FD}"/>
          </ac:spMkLst>
        </pc:spChg>
        <pc:spChg chg="mod">
          <ac:chgData name="Layla Scheli" userId="8e984409522794b7" providerId="LiveId" clId="{9670A0C1-BCEF-447A-BBD8-E0C198556D9A}" dt="2024-07-28T01:59:05.109" v="249" actId="108"/>
          <ac:spMkLst>
            <pc:docMk/>
            <pc:sldMk cId="4184875679" sldId="262"/>
            <ac:spMk id="12" creationId="{7B08632A-F4F6-7874-0C57-049C4168585F}"/>
          </ac:spMkLst>
        </pc:spChg>
        <pc:picChg chg="add mod">
          <ac:chgData name="Layla Scheli" userId="8e984409522794b7" providerId="LiveId" clId="{9670A0C1-BCEF-447A-BBD8-E0C198556D9A}" dt="2024-07-28T02:00:05.659" v="266" actId="1076"/>
          <ac:picMkLst>
            <pc:docMk/>
            <pc:sldMk cId="4184875679" sldId="262"/>
            <ac:picMk id="5" creationId="{4A0082FC-B047-7DDE-64B1-278DBB3DCE3F}"/>
          </ac:picMkLst>
        </pc:picChg>
      </pc:sldChg>
      <pc:sldChg chg="addSp delSp modSp mod">
        <pc:chgData name="Layla Scheli" userId="8e984409522794b7" providerId="LiveId" clId="{9670A0C1-BCEF-447A-BBD8-E0C198556D9A}" dt="2024-07-28T17:41:04.768" v="1475" actId="1076"/>
        <pc:sldMkLst>
          <pc:docMk/>
          <pc:sldMk cId="3800390639" sldId="263"/>
        </pc:sldMkLst>
        <pc:spChg chg="add mod">
          <ac:chgData name="Layla Scheli" userId="8e984409522794b7" providerId="LiveId" clId="{9670A0C1-BCEF-447A-BBD8-E0C198556D9A}" dt="2024-07-28T17:40:33.642" v="1469" actId="1076"/>
          <ac:spMkLst>
            <pc:docMk/>
            <pc:sldMk cId="3800390639" sldId="263"/>
            <ac:spMk id="2" creationId="{A7B1EF58-AD9D-5E88-2BF4-7F6245341D23}"/>
          </ac:spMkLst>
        </pc:spChg>
        <pc:spChg chg="del">
          <ac:chgData name="Layla Scheli" userId="8e984409522794b7" providerId="LiveId" clId="{9670A0C1-BCEF-447A-BBD8-E0C198556D9A}" dt="2024-07-28T02:03:31.509" v="327" actId="478"/>
          <ac:spMkLst>
            <pc:docMk/>
            <pc:sldMk cId="3800390639" sldId="263"/>
            <ac:spMk id="3" creationId="{0F2D0FC1-DD88-24D7-D35C-A048F9A15250}"/>
          </ac:spMkLst>
        </pc:spChg>
        <pc:spChg chg="add mod">
          <ac:chgData name="Layla Scheli" userId="8e984409522794b7" providerId="LiveId" clId="{9670A0C1-BCEF-447A-BBD8-E0C198556D9A}" dt="2024-07-28T17:41:00.374" v="1474" actId="1076"/>
          <ac:spMkLst>
            <pc:docMk/>
            <pc:sldMk cId="3800390639" sldId="263"/>
            <ac:spMk id="3" creationId="{F09ADD99-E37F-6092-CB62-BB1FC68041F7}"/>
          </ac:spMkLst>
        </pc:spChg>
        <pc:spChg chg="add mod">
          <ac:chgData name="Layla Scheli" userId="8e984409522794b7" providerId="LiveId" clId="{9670A0C1-BCEF-447A-BBD8-E0C198556D9A}" dt="2024-07-28T17:41:04.768" v="1475" actId="1076"/>
          <ac:spMkLst>
            <pc:docMk/>
            <pc:sldMk cId="3800390639" sldId="263"/>
            <ac:spMk id="4" creationId="{07E0B38D-5182-5BC2-6BC3-D30B67D94E5F}"/>
          </ac:spMkLst>
        </pc:spChg>
        <pc:spChg chg="mod">
          <ac:chgData name="Layla Scheli" userId="8e984409522794b7" providerId="LiveId" clId="{9670A0C1-BCEF-447A-BBD8-E0C198556D9A}" dt="2024-07-28T17:40:27.424" v="1467" actId="108"/>
          <ac:spMkLst>
            <pc:docMk/>
            <pc:sldMk cId="3800390639" sldId="263"/>
            <ac:spMk id="12" creationId="{7B08632A-F4F6-7874-0C57-049C4168585F}"/>
          </ac:spMkLst>
        </pc:spChg>
      </pc:sldChg>
      <pc:sldChg chg="del">
        <pc:chgData name="Layla Scheli" userId="8e984409522794b7" providerId="LiveId" clId="{9670A0C1-BCEF-447A-BBD8-E0C198556D9A}" dt="2024-07-28T17:41:53.247" v="1499" actId="47"/>
        <pc:sldMkLst>
          <pc:docMk/>
          <pc:sldMk cId="1600354750" sldId="264"/>
        </pc:sldMkLst>
      </pc:sldChg>
      <pc:sldChg chg="del">
        <pc:chgData name="Layla Scheli" userId="8e984409522794b7" providerId="LiveId" clId="{9670A0C1-BCEF-447A-BBD8-E0C198556D9A}" dt="2024-07-28T17:41:54.324" v="1500" actId="47"/>
        <pc:sldMkLst>
          <pc:docMk/>
          <pc:sldMk cId="2438285761" sldId="265"/>
        </pc:sldMkLst>
      </pc:sldChg>
      <pc:sldChg chg="del">
        <pc:chgData name="Layla Scheli" userId="8e984409522794b7" providerId="LiveId" clId="{9670A0C1-BCEF-447A-BBD8-E0C198556D9A}" dt="2024-07-28T17:41:55.038" v="1501" actId="47"/>
        <pc:sldMkLst>
          <pc:docMk/>
          <pc:sldMk cId="555849767" sldId="266"/>
        </pc:sldMkLst>
      </pc:sldChg>
      <pc:sldChg chg="del">
        <pc:chgData name="Layla Scheli" userId="8e984409522794b7" providerId="LiveId" clId="{9670A0C1-BCEF-447A-BBD8-E0C198556D9A}" dt="2024-07-28T17:41:55.324" v="1502" actId="47"/>
        <pc:sldMkLst>
          <pc:docMk/>
          <pc:sldMk cId="2163457055" sldId="267"/>
        </pc:sldMkLst>
      </pc:sldChg>
      <pc:sldChg chg="del">
        <pc:chgData name="Layla Scheli" userId="8e984409522794b7" providerId="LiveId" clId="{9670A0C1-BCEF-447A-BBD8-E0C198556D9A}" dt="2024-07-28T17:41:55.688" v="1503" actId="47"/>
        <pc:sldMkLst>
          <pc:docMk/>
          <pc:sldMk cId="267626313" sldId="268"/>
        </pc:sldMkLst>
      </pc:sldChg>
      <pc:sldChg chg="del">
        <pc:chgData name="Layla Scheli" userId="8e984409522794b7" providerId="LiveId" clId="{9670A0C1-BCEF-447A-BBD8-E0C198556D9A}" dt="2024-07-28T17:41:56.005" v="1504" actId="47"/>
        <pc:sldMkLst>
          <pc:docMk/>
          <pc:sldMk cId="3296608209" sldId="269"/>
        </pc:sldMkLst>
      </pc:sldChg>
      <pc:sldChg chg="del">
        <pc:chgData name="Layla Scheli" userId="8e984409522794b7" providerId="LiveId" clId="{9670A0C1-BCEF-447A-BBD8-E0C198556D9A}" dt="2024-07-28T17:41:56.448" v="1505" actId="47"/>
        <pc:sldMkLst>
          <pc:docMk/>
          <pc:sldMk cId="221751465" sldId="270"/>
        </pc:sldMkLst>
      </pc:sldChg>
      <pc:sldChg chg="del">
        <pc:chgData name="Layla Scheli" userId="8e984409522794b7" providerId="LiveId" clId="{9670A0C1-BCEF-447A-BBD8-E0C198556D9A}" dt="2024-07-28T17:41:56.924" v="1506" actId="47"/>
        <pc:sldMkLst>
          <pc:docMk/>
          <pc:sldMk cId="1845049896" sldId="271"/>
        </pc:sldMkLst>
      </pc:sldChg>
      <pc:sldChg chg="del">
        <pc:chgData name="Layla Scheli" userId="8e984409522794b7" providerId="LiveId" clId="{9670A0C1-BCEF-447A-BBD8-E0C198556D9A}" dt="2024-07-28T17:41:57.464" v="1507" actId="47"/>
        <pc:sldMkLst>
          <pc:docMk/>
          <pc:sldMk cId="3551771606" sldId="272"/>
        </pc:sldMkLst>
      </pc:sldChg>
      <pc:sldChg chg="del">
        <pc:chgData name="Layla Scheli" userId="8e984409522794b7" providerId="LiveId" clId="{9670A0C1-BCEF-447A-BBD8-E0C198556D9A}" dt="2024-07-28T17:41:57.893" v="1508" actId="47"/>
        <pc:sldMkLst>
          <pc:docMk/>
          <pc:sldMk cId="3655190465" sldId="273"/>
        </pc:sldMkLst>
      </pc:sldChg>
      <pc:sldChg chg="del">
        <pc:chgData name="Layla Scheli" userId="8e984409522794b7" providerId="LiveId" clId="{9670A0C1-BCEF-447A-BBD8-E0C198556D9A}" dt="2024-07-28T17:41:58.338" v="1509" actId="47"/>
        <pc:sldMkLst>
          <pc:docMk/>
          <pc:sldMk cId="353865408" sldId="274"/>
        </pc:sldMkLst>
      </pc:sldChg>
      <pc:sldChg chg="del">
        <pc:chgData name="Layla Scheli" userId="8e984409522794b7" providerId="LiveId" clId="{9670A0C1-BCEF-447A-BBD8-E0C198556D9A}" dt="2024-07-28T17:41:58.744" v="1510" actId="47"/>
        <pc:sldMkLst>
          <pc:docMk/>
          <pc:sldMk cId="889630531" sldId="275"/>
        </pc:sldMkLst>
      </pc:sldChg>
      <pc:sldChg chg="del">
        <pc:chgData name="Layla Scheli" userId="8e984409522794b7" providerId="LiveId" clId="{9670A0C1-BCEF-447A-BBD8-E0C198556D9A}" dt="2024-07-28T17:41:59.176" v="1511" actId="47"/>
        <pc:sldMkLst>
          <pc:docMk/>
          <pc:sldMk cId="428774261" sldId="276"/>
        </pc:sldMkLst>
      </pc:sldChg>
      <pc:sldChg chg="del">
        <pc:chgData name="Layla Scheli" userId="8e984409522794b7" providerId="LiveId" clId="{9670A0C1-BCEF-447A-BBD8-E0C198556D9A}" dt="2024-07-28T17:41:59.653" v="1512" actId="47"/>
        <pc:sldMkLst>
          <pc:docMk/>
          <pc:sldMk cId="1179487828" sldId="277"/>
        </pc:sldMkLst>
      </pc:sldChg>
      <pc:sldChg chg="del">
        <pc:chgData name="Layla Scheli" userId="8e984409522794b7" providerId="LiveId" clId="{9670A0C1-BCEF-447A-BBD8-E0C198556D9A}" dt="2024-07-28T17:42:00.048" v="1513" actId="47"/>
        <pc:sldMkLst>
          <pc:docMk/>
          <pc:sldMk cId="2364986299" sldId="278"/>
        </pc:sldMkLst>
      </pc:sldChg>
      <pc:sldChg chg="del">
        <pc:chgData name="Layla Scheli" userId="8e984409522794b7" providerId="LiveId" clId="{9670A0C1-BCEF-447A-BBD8-E0C198556D9A}" dt="2024-07-28T17:42:00.508" v="1514" actId="47"/>
        <pc:sldMkLst>
          <pc:docMk/>
          <pc:sldMk cId="178631859" sldId="279"/>
        </pc:sldMkLst>
      </pc:sldChg>
      <pc:sldChg chg="del">
        <pc:chgData name="Layla Scheli" userId="8e984409522794b7" providerId="LiveId" clId="{9670A0C1-BCEF-447A-BBD8-E0C198556D9A}" dt="2024-07-28T17:42:00.953" v="1515" actId="47"/>
        <pc:sldMkLst>
          <pc:docMk/>
          <pc:sldMk cId="176458284" sldId="280"/>
        </pc:sldMkLst>
      </pc:sldChg>
      <pc:sldChg chg="del">
        <pc:chgData name="Layla Scheli" userId="8e984409522794b7" providerId="LiveId" clId="{9670A0C1-BCEF-447A-BBD8-E0C198556D9A}" dt="2024-07-28T17:42:01.332" v="1516" actId="47"/>
        <pc:sldMkLst>
          <pc:docMk/>
          <pc:sldMk cId="2124210560" sldId="281"/>
        </pc:sldMkLst>
      </pc:sldChg>
      <pc:sldChg chg="modSp mod ord">
        <pc:chgData name="Layla Scheli" userId="8e984409522794b7" providerId="LiveId" clId="{9670A0C1-BCEF-447A-BBD8-E0C198556D9A}" dt="2024-07-28T01:57:24.614" v="229" actId="5793"/>
        <pc:sldMkLst>
          <pc:docMk/>
          <pc:sldMk cId="741955794" sldId="282"/>
        </pc:sldMkLst>
        <pc:spChg chg="mod">
          <ac:chgData name="Layla Scheli" userId="8e984409522794b7" providerId="LiveId" clId="{9670A0C1-BCEF-447A-BBD8-E0C198556D9A}" dt="2024-07-28T01:57:24.614" v="229" actId="5793"/>
          <ac:spMkLst>
            <pc:docMk/>
            <pc:sldMk cId="741955794" sldId="282"/>
            <ac:spMk id="12" creationId="{7B08632A-F4F6-7874-0C57-049C4168585F}"/>
          </ac:spMkLst>
        </pc:spChg>
      </pc:sldChg>
      <pc:sldChg chg="del">
        <pc:chgData name="Layla Scheli" userId="8e984409522794b7" providerId="LiveId" clId="{9670A0C1-BCEF-447A-BBD8-E0C198556D9A}" dt="2024-07-28T17:42:01.791" v="1517" actId="47"/>
        <pc:sldMkLst>
          <pc:docMk/>
          <pc:sldMk cId="2730481022" sldId="283"/>
        </pc:sldMkLst>
      </pc:sldChg>
      <pc:sldChg chg="del">
        <pc:chgData name="Layla Scheli" userId="8e984409522794b7" providerId="LiveId" clId="{9670A0C1-BCEF-447A-BBD8-E0C198556D9A}" dt="2024-07-28T17:42:02.469" v="1518" actId="47"/>
        <pc:sldMkLst>
          <pc:docMk/>
          <pc:sldMk cId="1996741636" sldId="284"/>
        </pc:sldMkLst>
      </pc:sldChg>
      <pc:sldChg chg="del">
        <pc:chgData name="Layla Scheli" userId="8e984409522794b7" providerId="LiveId" clId="{9670A0C1-BCEF-447A-BBD8-E0C198556D9A}" dt="2024-07-28T17:42:03.069" v="1519" actId="47"/>
        <pc:sldMkLst>
          <pc:docMk/>
          <pc:sldMk cId="3437030320" sldId="285"/>
        </pc:sldMkLst>
      </pc:sldChg>
      <pc:sldChg chg="del">
        <pc:chgData name="Layla Scheli" userId="8e984409522794b7" providerId="LiveId" clId="{9670A0C1-BCEF-447A-BBD8-E0C198556D9A}" dt="2024-07-28T17:42:03.700" v="1520" actId="47"/>
        <pc:sldMkLst>
          <pc:docMk/>
          <pc:sldMk cId="1587752392" sldId="286"/>
        </pc:sldMkLst>
      </pc:sldChg>
      <pc:sldChg chg="del">
        <pc:chgData name="Layla Scheli" userId="8e984409522794b7" providerId="LiveId" clId="{9670A0C1-BCEF-447A-BBD8-E0C198556D9A}" dt="2024-07-28T17:42:04.303" v="1521" actId="47"/>
        <pc:sldMkLst>
          <pc:docMk/>
          <pc:sldMk cId="3837575581" sldId="287"/>
        </pc:sldMkLst>
      </pc:sldChg>
      <pc:sldChg chg="del">
        <pc:chgData name="Layla Scheli" userId="8e984409522794b7" providerId="LiveId" clId="{9670A0C1-BCEF-447A-BBD8-E0C198556D9A}" dt="2024-07-28T17:42:05.016" v="1522" actId="47"/>
        <pc:sldMkLst>
          <pc:docMk/>
          <pc:sldMk cId="51438745" sldId="288"/>
        </pc:sldMkLst>
      </pc:sldChg>
      <pc:sldChg chg="del">
        <pc:chgData name="Layla Scheli" userId="8e984409522794b7" providerId="LiveId" clId="{9670A0C1-BCEF-447A-BBD8-E0C198556D9A}" dt="2024-07-28T17:42:06.127" v="1523" actId="47"/>
        <pc:sldMkLst>
          <pc:docMk/>
          <pc:sldMk cId="445478307" sldId="289"/>
        </pc:sldMkLst>
      </pc:sldChg>
      <pc:sldChg chg="modSp add mod">
        <pc:chgData name="Layla Scheli" userId="8e984409522794b7" providerId="LiveId" clId="{9670A0C1-BCEF-447A-BBD8-E0C198556D9A}" dt="2024-07-28T01:54:08.264" v="133" actId="20578"/>
        <pc:sldMkLst>
          <pc:docMk/>
          <pc:sldMk cId="4050632646" sldId="290"/>
        </pc:sldMkLst>
        <pc:spChg chg="mod">
          <ac:chgData name="Layla Scheli" userId="8e984409522794b7" providerId="LiveId" clId="{9670A0C1-BCEF-447A-BBD8-E0C198556D9A}" dt="2024-07-28T01:54:08.264" v="133" actId="20578"/>
          <ac:spMkLst>
            <pc:docMk/>
            <pc:sldMk cId="4050632646" sldId="290"/>
            <ac:spMk id="3" creationId="{0F2D0FC1-DD88-24D7-D35C-A048F9A15250}"/>
          </ac:spMkLst>
        </pc:spChg>
      </pc:sldChg>
      <pc:sldChg chg="modSp add mod">
        <pc:chgData name="Layla Scheli" userId="8e984409522794b7" providerId="LiveId" clId="{9670A0C1-BCEF-447A-BBD8-E0C198556D9A}" dt="2024-07-28T01:55:06.709" v="152" actId="1076"/>
        <pc:sldMkLst>
          <pc:docMk/>
          <pc:sldMk cId="605879358" sldId="291"/>
        </pc:sldMkLst>
        <pc:spChg chg="mod">
          <ac:chgData name="Layla Scheli" userId="8e984409522794b7" providerId="LiveId" clId="{9670A0C1-BCEF-447A-BBD8-E0C198556D9A}" dt="2024-07-28T01:55:06.709" v="152" actId="1076"/>
          <ac:spMkLst>
            <pc:docMk/>
            <pc:sldMk cId="605879358" sldId="291"/>
            <ac:spMk id="3" creationId="{0F2D0FC1-DD88-24D7-D35C-A048F9A15250}"/>
          </ac:spMkLst>
        </pc:spChg>
      </pc:sldChg>
      <pc:sldChg chg="modSp add mod">
        <pc:chgData name="Layla Scheli" userId="8e984409522794b7" providerId="LiveId" clId="{9670A0C1-BCEF-447A-BBD8-E0C198556D9A}" dt="2024-07-28T01:55:54.809" v="173" actId="113"/>
        <pc:sldMkLst>
          <pc:docMk/>
          <pc:sldMk cId="968173424" sldId="292"/>
        </pc:sldMkLst>
        <pc:spChg chg="mod">
          <ac:chgData name="Layla Scheli" userId="8e984409522794b7" providerId="LiveId" clId="{9670A0C1-BCEF-447A-BBD8-E0C198556D9A}" dt="2024-07-28T01:55:54.809" v="173" actId="113"/>
          <ac:spMkLst>
            <pc:docMk/>
            <pc:sldMk cId="968173424" sldId="292"/>
            <ac:spMk id="3" creationId="{0F2D0FC1-DD88-24D7-D35C-A048F9A15250}"/>
          </ac:spMkLst>
        </pc:spChg>
      </pc:sldChg>
      <pc:sldChg chg="modSp add mod">
        <pc:chgData name="Layla Scheli" userId="8e984409522794b7" providerId="LiveId" clId="{9670A0C1-BCEF-447A-BBD8-E0C198556D9A}" dt="2024-07-28T01:56:28.639" v="189" actId="113"/>
        <pc:sldMkLst>
          <pc:docMk/>
          <pc:sldMk cId="2373914871" sldId="293"/>
        </pc:sldMkLst>
        <pc:spChg chg="mod">
          <ac:chgData name="Layla Scheli" userId="8e984409522794b7" providerId="LiveId" clId="{9670A0C1-BCEF-447A-BBD8-E0C198556D9A}" dt="2024-07-28T01:56:28.639" v="189" actId="113"/>
          <ac:spMkLst>
            <pc:docMk/>
            <pc:sldMk cId="2373914871" sldId="293"/>
            <ac:spMk id="3" creationId="{0F2D0FC1-DD88-24D7-D35C-A048F9A15250}"/>
          </ac:spMkLst>
        </pc:spChg>
      </pc:sldChg>
      <pc:sldChg chg="modSp add mod">
        <pc:chgData name="Layla Scheli" userId="8e984409522794b7" providerId="LiveId" clId="{9670A0C1-BCEF-447A-BBD8-E0C198556D9A}" dt="2024-07-28T01:56:49.514" v="203" actId="113"/>
        <pc:sldMkLst>
          <pc:docMk/>
          <pc:sldMk cId="251520982" sldId="294"/>
        </pc:sldMkLst>
        <pc:spChg chg="mod">
          <ac:chgData name="Layla Scheli" userId="8e984409522794b7" providerId="LiveId" clId="{9670A0C1-BCEF-447A-BBD8-E0C198556D9A}" dt="2024-07-28T01:56:49.514" v="203" actId="113"/>
          <ac:spMkLst>
            <pc:docMk/>
            <pc:sldMk cId="251520982" sldId="294"/>
            <ac:spMk id="3" creationId="{0F2D0FC1-DD88-24D7-D35C-A048F9A15250}"/>
          </ac:spMkLst>
        </pc:spChg>
      </pc:sldChg>
      <pc:sldChg chg="modSp add mod">
        <pc:chgData name="Layla Scheli" userId="8e984409522794b7" providerId="LiveId" clId="{9670A0C1-BCEF-447A-BBD8-E0C198556D9A}" dt="2024-07-28T01:57:37.934" v="246" actId="20577"/>
        <pc:sldMkLst>
          <pc:docMk/>
          <pc:sldMk cId="1139732589" sldId="295"/>
        </pc:sldMkLst>
        <pc:spChg chg="mod">
          <ac:chgData name="Layla Scheli" userId="8e984409522794b7" providerId="LiveId" clId="{9670A0C1-BCEF-447A-BBD8-E0C198556D9A}" dt="2024-07-28T01:57:37.934" v="246" actId="20577"/>
          <ac:spMkLst>
            <pc:docMk/>
            <pc:sldMk cId="1139732589" sldId="295"/>
            <ac:spMk id="12" creationId="{7B08632A-F4F6-7874-0C57-049C4168585F}"/>
          </ac:spMkLst>
        </pc:spChg>
      </pc:sldChg>
      <pc:sldChg chg="addSp delSp modSp add mod">
        <pc:chgData name="Layla Scheli" userId="8e984409522794b7" providerId="LiveId" clId="{9670A0C1-BCEF-447A-BBD8-E0C198556D9A}" dt="2024-07-28T02:01:09.050" v="287" actId="1076"/>
        <pc:sldMkLst>
          <pc:docMk/>
          <pc:sldMk cId="105260950" sldId="296"/>
        </pc:sldMkLst>
        <pc:spChg chg="del">
          <ac:chgData name="Layla Scheli" userId="8e984409522794b7" providerId="LiveId" clId="{9670A0C1-BCEF-447A-BBD8-E0C198556D9A}" dt="2024-07-28T02:00:23.264" v="268" actId="478"/>
          <ac:spMkLst>
            <pc:docMk/>
            <pc:sldMk cId="105260950" sldId="296"/>
            <ac:spMk id="2" creationId="{1E76CAB8-BC28-DC13-C6CC-4BF0BB670A56}"/>
          </ac:spMkLst>
        </pc:spChg>
        <pc:spChg chg="add mod">
          <ac:chgData name="Layla Scheli" userId="8e984409522794b7" providerId="LiveId" clId="{9670A0C1-BCEF-447A-BBD8-E0C198556D9A}" dt="2024-07-28T02:01:03.959" v="286" actId="1076"/>
          <ac:spMkLst>
            <pc:docMk/>
            <pc:sldMk cId="105260950" sldId="296"/>
            <ac:spMk id="3" creationId="{33F4083D-3DF0-D05D-86E8-8001580089B3}"/>
          </ac:spMkLst>
        </pc:spChg>
        <pc:spChg chg="del">
          <ac:chgData name="Layla Scheli" userId="8e984409522794b7" providerId="LiveId" clId="{9670A0C1-BCEF-447A-BBD8-E0C198556D9A}" dt="2024-07-28T02:00:23.264" v="268" actId="478"/>
          <ac:spMkLst>
            <pc:docMk/>
            <pc:sldMk cId="105260950" sldId="296"/>
            <ac:spMk id="4" creationId="{FEDCC47A-329B-8D84-16BA-8E2A2DC1C2FD}"/>
          </ac:spMkLst>
        </pc:spChg>
        <pc:spChg chg="add mod">
          <ac:chgData name="Layla Scheli" userId="8e984409522794b7" providerId="LiveId" clId="{9670A0C1-BCEF-447A-BBD8-E0C198556D9A}" dt="2024-07-28T02:01:09.050" v="287" actId="1076"/>
          <ac:spMkLst>
            <pc:docMk/>
            <pc:sldMk cId="105260950" sldId="296"/>
            <ac:spMk id="6" creationId="{361A57F6-C77B-77F4-2E6E-DC406292C07A}"/>
          </ac:spMkLst>
        </pc:spChg>
        <pc:spChg chg="add mod">
          <ac:chgData name="Layla Scheli" userId="8e984409522794b7" providerId="LiveId" clId="{9670A0C1-BCEF-447A-BBD8-E0C198556D9A}" dt="2024-07-28T02:00:55.174" v="284" actId="1076"/>
          <ac:spMkLst>
            <pc:docMk/>
            <pc:sldMk cId="105260950" sldId="296"/>
            <ac:spMk id="7" creationId="{5DF3D2BE-EE68-9A1D-5F80-95EEE17E2D58}"/>
          </ac:spMkLst>
        </pc:spChg>
        <pc:picChg chg="del">
          <ac:chgData name="Layla Scheli" userId="8e984409522794b7" providerId="LiveId" clId="{9670A0C1-BCEF-447A-BBD8-E0C198556D9A}" dt="2024-07-28T02:00:23.264" v="268" actId="478"/>
          <ac:picMkLst>
            <pc:docMk/>
            <pc:sldMk cId="105260950" sldId="296"/>
            <ac:picMk id="5" creationId="{4A0082FC-B047-7DDE-64B1-278DBB3DCE3F}"/>
          </ac:picMkLst>
        </pc:picChg>
      </pc:sldChg>
      <pc:sldChg chg="delSp modSp add mod">
        <pc:chgData name="Layla Scheli" userId="8e984409522794b7" providerId="LiveId" clId="{9670A0C1-BCEF-447A-BBD8-E0C198556D9A}" dt="2024-07-28T02:02:33.229" v="313" actId="113"/>
        <pc:sldMkLst>
          <pc:docMk/>
          <pc:sldMk cId="272407678" sldId="297"/>
        </pc:sldMkLst>
        <pc:spChg chg="mod">
          <ac:chgData name="Layla Scheli" userId="8e984409522794b7" providerId="LiveId" clId="{9670A0C1-BCEF-447A-BBD8-E0C198556D9A}" dt="2024-07-28T02:02:33.229" v="313" actId="113"/>
          <ac:spMkLst>
            <pc:docMk/>
            <pc:sldMk cId="272407678" sldId="297"/>
            <ac:spMk id="3" creationId="{33F4083D-3DF0-D05D-86E8-8001580089B3}"/>
          </ac:spMkLst>
        </pc:spChg>
        <pc:spChg chg="del">
          <ac:chgData name="Layla Scheli" userId="8e984409522794b7" providerId="LiveId" clId="{9670A0C1-BCEF-447A-BBD8-E0C198556D9A}" dt="2024-07-28T02:01:52.531" v="289" actId="478"/>
          <ac:spMkLst>
            <pc:docMk/>
            <pc:sldMk cId="272407678" sldId="297"/>
            <ac:spMk id="6" creationId="{361A57F6-C77B-77F4-2E6E-DC406292C07A}"/>
          </ac:spMkLst>
        </pc:spChg>
        <pc:spChg chg="del">
          <ac:chgData name="Layla Scheli" userId="8e984409522794b7" providerId="LiveId" clId="{9670A0C1-BCEF-447A-BBD8-E0C198556D9A}" dt="2024-07-28T02:01:52.531" v="289" actId="478"/>
          <ac:spMkLst>
            <pc:docMk/>
            <pc:sldMk cId="272407678" sldId="297"/>
            <ac:spMk id="7" creationId="{5DF3D2BE-EE68-9A1D-5F80-95EEE17E2D58}"/>
          </ac:spMkLst>
        </pc:spChg>
        <pc:spChg chg="mod">
          <ac:chgData name="Layla Scheli" userId="8e984409522794b7" providerId="LiveId" clId="{9670A0C1-BCEF-447A-BBD8-E0C198556D9A}" dt="2024-07-28T02:02:01.752" v="305" actId="20577"/>
          <ac:spMkLst>
            <pc:docMk/>
            <pc:sldMk cId="272407678" sldId="297"/>
            <ac:spMk id="12" creationId="{7B08632A-F4F6-7874-0C57-049C4168585F}"/>
          </ac:spMkLst>
        </pc:spChg>
      </pc:sldChg>
      <pc:sldChg chg="modSp add mod">
        <pc:chgData name="Layla Scheli" userId="8e984409522794b7" providerId="LiveId" clId="{9670A0C1-BCEF-447A-BBD8-E0C198556D9A}" dt="2024-07-28T02:03:50.769" v="331" actId="12"/>
        <pc:sldMkLst>
          <pc:docMk/>
          <pc:sldMk cId="3280370096" sldId="298"/>
        </pc:sldMkLst>
        <pc:spChg chg="mod">
          <ac:chgData name="Layla Scheli" userId="8e984409522794b7" providerId="LiveId" clId="{9670A0C1-BCEF-447A-BBD8-E0C198556D9A}" dt="2024-07-28T02:03:50.769" v="331" actId="12"/>
          <ac:spMkLst>
            <pc:docMk/>
            <pc:sldMk cId="3280370096" sldId="298"/>
            <ac:spMk id="3" creationId="{33F4083D-3DF0-D05D-86E8-8001580089B3}"/>
          </ac:spMkLst>
        </pc:spChg>
        <pc:spChg chg="mod">
          <ac:chgData name="Layla Scheli" userId="8e984409522794b7" providerId="LiveId" clId="{9670A0C1-BCEF-447A-BBD8-E0C198556D9A}" dt="2024-07-28T02:02:56.064" v="326" actId="20577"/>
          <ac:spMkLst>
            <pc:docMk/>
            <pc:sldMk cId="3280370096" sldId="298"/>
            <ac:spMk id="12" creationId="{7B08632A-F4F6-7874-0C57-049C4168585F}"/>
          </ac:spMkLst>
        </pc:spChg>
      </pc:sldChg>
      <pc:sldChg chg="modSp add mod ord">
        <pc:chgData name="Layla Scheli" userId="8e984409522794b7" providerId="LiveId" clId="{9670A0C1-BCEF-447A-BBD8-E0C198556D9A}" dt="2024-07-28T02:04:23.049" v="337" actId="1076"/>
        <pc:sldMkLst>
          <pc:docMk/>
          <pc:sldMk cId="3076230947" sldId="299"/>
        </pc:sldMkLst>
        <pc:spChg chg="mod">
          <ac:chgData name="Layla Scheli" userId="8e984409522794b7" providerId="LiveId" clId="{9670A0C1-BCEF-447A-BBD8-E0C198556D9A}" dt="2024-07-28T02:04:23.049" v="337" actId="1076"/>
          <ac:spMkLst>
            <pc:docMk/>
            <pc:sldMk cId="3076230947" sldId="299"/>
            <ac:spMk id="12" creationId="{7B08632A-F4F6-7874-0C57-049C4168585F}"/>
          </ac:spMkLst>
        </pc:spChg>
      </pc:sldChg>
      <pc:sldChg chg="modSp add mod ord">
        <pc:chgData name="Layla Scheli" userId="8e984409522794b7" providerId="LiveId" clId="{9670A0C1-BCEF-447A-BBD8-E0C198556D9A}" dt="2024-07-28T02:05:36.495" v="377" actId="1076"/>
        <pc:sldMkLst>
          <pc:docMk/>
          <pc:sldMk cId="3297610075" sldId="300"/>
        </pc:sldMkLst>
        <pc:spChg chg="mod">
          <ac:chgData name="Layla Scheli" userId="8e984409522794b7" providerId="LiveId" clId="{9670A0C1-BCEF-447A-BBD8-E0C198556D9A}" dt="2024-07-28T02:05:36.495" v="377" actId="1076"/>
          <ac:spMkLst>
            <pc:docMk/>
            <pc:sldMk cId="3297610075" sldId="300"/>
            <ac:spMk id="3" creationId="{33F4083D-3DF0-D05D-86E8-8001580089B3}"/>
          </ac:spMkLst>
        </pc:spChg>
        <pc:spChg chg="mod">
          <ac:chgData name="Layla Scheli" userId="8e984409522794b7" providerId="LiveId" clId="{9670A0C1-BCEF-447A-BBD8-E0C198556D9A}" dt="2024-07-28T02:05:02.953" v="370" actId="20577"/>
          <ac:spMkLst>
            <pc:docMk/>
            <pc:sldMk cId="3297610075" sldId="300"/>
            <ac:spMk id="12" creationId="{7B08632A-F4F6-7874-0C57-049C4168585F}"/>
          </ac:spMkLst>
        </pc:spChg>
      </pc:sldChg>
      <pc:sldChg chg="addSp delSp modSp add mod">
        <pc:chgData name="Layla Scheli" userId="8e984409522794b7" providerId="LiveId" clId="{9670A0C1-BCEF-447A-BBD8-E0C198556D9A}" dt="2024-07-28T02:06:37.063" v="389" actId="1076"/>
        <pc:sldMkLst>
          <pc:docMk/>
          <pc:sldMk cId="1246127739" sldId="301"/>
        </pc:sldMkLst>
        <pc:spChg chg="add mod">
          <ac:chgData name="Layla Scheli" userId="8e984409522794b7" providerId="LiveId" clId="{9670A0C1-BCEF-447A-BBD8-E0C198556D9A}" dt="2024-07-28T02:06:35.503" v="388" actId="1076"/>
          <ac:spMkLst>
            <pc:docMk/>
            <pc:sldMk cId="1246127739" sldId="301"/>
            <ac:spMk id="2" creationId="{239A303C-0D63-750C-4BC5-EFF9F0845915}"/>
          </ac:spMkLst>
        </pc:spChg>
        <pc:spChg chg="del">
          <ac:chgData name="Layla Scheli" userId="8e984409522794b7" providerId="LiveId" clId="{9670A0C1-BCEF-447A-BBD8-E0C198556D9A}" dt="2024-07-28T02:05:47.002" v="378" actId="478"/>
          <ac:spMkLst>
            <pc:docMk/>
            <pc:sldMk cId="1246127739" sldId="301"/>
            <ac:spMk id="3" creationId="{33F4083D-3DF0-D05D-86E8-8001580089B3}"/>
          </ac:spMkLst>
        </pc:spChg>
        <pc:spChg chg="mod">
          <ac:chgData name="Layla Scheli" userId="8e984409522794b7" providerId="LiveId" clId="{9670A0C1-BCEF-447A-BBD8-E0C198556D9A}" dt="2024-07-28T02:05:32.243" v="376" actId="404"/>
          <ac:spMkLst>
            <pc:docMk/>
            <pc:sldMk cId="1246127739" sldId="301"/>
            <ac:spMk id="12" creationId="{7B08632A-F4F6-7874-0C57-049C4168585F}"/>
          </ac:spMkLst>
        </pc:spChg>
        <pc:picChg chg="add mod">
          <ac:chgData name="Layla Scheli" userId="8e984409522794b7" providerId="LiveId" clId="{9670A0C1-BCEF-447A-BBD8-E0C198556D9A}" dt="2024-07-28T02:06:37.063" v="389" actId="1076"/>
          <ac:picMkLst>
            <pc:docMk/>
            <pc:sldMk cId="1246127739" sldId="301"/>
            <ac:picMk id="4" creationId="{10C95E74-AA85-A5E8-1FDB-ECBBC8C02373}"/>
          </ac:picMkLst>
        </pc:picChg>
      </pc:sldChg>
      <pc:sldChg chg="addSp delSp modSp add mod ord">
        <pc:chgData name="Layla Scheli" userId="8e984409522794b7" providerId="LiveId" clId="{9670A0C1-BCEF-447A-BBD8-E0C198556D9A}" dt="2024-07-28T02:13:35.547" v="472" actId="20577"/>
        <pc:sldMkLst>
          <pc:docMk/>
          <pc:sldMk cId="2679034485" sldId="302"/>
        </pc:sldMkLst>
        <pc:spChg chg="add mod">
          <ac:chgData name="Layla Scheli" userId="8e984409522794b7" providerId="LiveId" clId="{9670A0C1-BCEF-447A-BBD8-E0C198556D9A}" dt="2024-07-28T02:07:26.020" v="401" actId="14100"/>
          <ac:spMkLst>
            <pc:docMk/>
            <pc:sldMk cId="2679034485" sldId="302"/>
            <ac:spMk id="2" creationId="{5338F207-1DF2-004A-8750-E70E8F087F4E}"/>
          </ac:spMkLst>
        </pc:spChg>
        <pc:spChg chg="del mod">
          <ac:chgData name="Layla Scheli" userId="8e984409522794b7" providerId="LiveId" clId="{9670A0C1-BCEF-447A-BBD8-E0C198556D9A}" dt="2024-07-28T02:07:18.190" v="396" actId="478"/>
          <ac:spMkLst>
            <pc:docMk/>
            <pc:sldMk cId="2679034485" sldId="302"/>
            <ac:spMk id="3" creationId="{33F4083D-3DF0-D05D-86E8-8001580089B3}"/>
          </ac:spMkLst>
        </pc:spChg>
        <pc:spChg chg="add mod">
          <ac:chgData name="Layla Scheli" userId="8e984409522794b7" providerId="LiveId" clId="{9670A0C1-BCEF-447A-BBD8-E0C198556D9A}" dt="2024-07-28T02:07:26.020" v="401" actId="14100"/>
          <ac:spMkLst>
            <pc:docMk/>
            <pc:sldMk cId="2679034485" sldId="302"/>
            <ac:spMk id="4" creationId="{E2F76761-065C-30A4-7212-F58050C250BB}"/>
          </ac:spMkLst>
        </pc:spChg>
        <pc:spChg chg="add mod">
          <ac:chgData name="Layla Scheli" userId="8e984409522794b7" providerId="LiveId" clId="{9670A0C1-BCEF-447A-BBD8-E0C198556D9A}" dt="2024-07-28T02:07:26.020" v="401" actId="14100"/>
          <ac:spMkLst>
            <pc:docMk/>
            <pc:sldMk cId="2679034485" sldId="302"/>
            <ac:spMk id="5" creationId="{903C6B2E-2D7E-1CFE-33AF-BFD99C93AA73}"/>
          </ac:spMkLst>
        </pc:spChg>
        <pc:spChg chg="add mod">
          <ac:chgData name="Layla Scheli" userId="8e984409522794b7" providerId="LiveId" clId="{9670A0C1-BCEF-447A-BBD8-E0C198556D9A}" dt="2024-07-28T02:07:26.020" v="401" actId="14100"/>
          <ac:spMkLst>
            <pc:docMk/>
            <pc:sldMk cId="2679034485" sldId="302"/>
            <ac:spMk id="8" creationId="{01F41D44-7674-1026-F93B-910165241D99}"/>
          </ac:spMkLst>
        </pc:spChg>
        <pc:spChg chg="add mod">
          <ac:chgData name="Layla Scheli" userId="8e984409522794b7" providerId="LiveId" clId="{9670A0C1-BCEF-447A-BBD8-E0C198556D9A}" dt="2024-07-28T02:07:26.020" v="401" actId="14100"/>
          <ac:spMkLst>
            <pc:docMk/>
            <pc:sldMk cId="2679034485" sldId="302"/>
            <ac:spMk id="9" creationId="{3AE610DF-F558-560D-3F83-91340A9AB67B}"/>
          </ac:spMkLst>
        </pc:spChg>
        <pc:spChg chg="add mod">
          <ac:chgData name="Layla Scheli" userId="8e984409522794b7" providerId="LiveId" clId="{9670A0C1-BCEF-447A-BBD8-E0C198556D9A}" dt="2024-07-28T02:07:26.020" v="401" actId="14100"/>
          <ac:spMkLst>
            <pc:docMk/>
            <pc:sldMk cId="2679034485" sldId="302"/>
            <ac:spMk id="10" creationId="{7EDE54FC-BA94-7C8C-CD92-ED4468A30889}"/>
          </ac:spMkLst>
        </pc:spChg>
        <pc:spChg chg="mod">
          <ac:chgData name="Layla Scheli" userId="8e984409522794b7" providerId="LiveId" clId="{9670A0C1-BCEF-447A-BBD8-E0C198556D9A}" dt="2024-07-28T02:07:03.669" v="395" actId="108"/>
          <ac:spMkLst>
            <pc:docMk/>
            <pc:sldMk cId="2679034485" sldId="302"/>
            <ac:spMk id="12" creationId="{7B08632A-F4F6-7874-0C57-049C4168585F}"/>
          </ac:spMkLst>
        </pc:spChg>
        <pc:spChg chg="add mod">
          <ac:chgData name="Layla Scheli" userId="8e984409522794b7" providerId="LiveId" clId="{9670A0C1-BCEF-447A-BBD8-E0C198556D9A}" dt="2024-07-28T02:08:18.210" v="414" actId="1076"/>
          <ac:spMkLst>
            <pc:docMk/>
            <pc:sldMk cId="2679034485" sldId="302"/>
            <ac:spMk id="14" creationId="{856A429F-17F5-F3AF-144B-D6344AB75130}"/>
          </ac:spMkLst>
        </pc:spChg>
        <pc:spChg chg="add mod">
          <ac:chgData name="Layla Scheli" userId="8e984409522794b7" providerId="LiveId" clId="{9670A0C1-BCEF-447A-BBD8-E0C198556D9A}" dt="2024-07-28T02:13:32.157" v="471" actId="20577"/>
          <ac:spMkLst>
            <pc:docMk/>
            <pc:sldMk cId="2679034485" sldId="302"/>
            <ac:spMk id="15" creationId="{5619B8E0-D226-FDE2-D4B4-D99377FF0D7B}"/>
          </ac:spMkLst>
        </pc:spChg>
        <pc:spChg chg="add mod">
          <ac:chgData name="Layla Scheli" userId="8e984409522794b7" providerId="LiveId" clId="{9670A0C1-BCEF-447A-BBD8-E0C198556D9A}" dt="2024-07-28T02:13:35.547" v="472" actId="20577"/>
          <ac:spMkLst>
            <pc:docMk/>
            <pc:sldMk cId="2679034485" sldId="302"/>
            <ac:spMk id="16" creationId="{29E9E700-91E9-3219-BC98-889E0D7FBBD4}"/>
          </ac:spMkLst>
        </pc:spChg>
        <pc:spChg chg="add mod">
          <ac:chgData name="Layla Scheli" userId="8e984409522794b7" providerId="LiveId" clId="{9670A0C1-BCEF-447A-BBD8-E0C198556D9A}" dt="2024-07-28T02:10:46.957" v="446" actId="1076"/>
          <ac:spMkLst>
            <pc:docMk/>
            <pc:sldMk cId="2679034485" sldId="302"/>
            <ac:spMk id="22" creationId="{9C24CA42-C9CF-7805-88F0-DF6E61D866B7}"/>
          </ac:spMkLst>
        </pc:spChg>
        <pc:spChg chg="add mod">
          <ac:chgData name="Layla Scheli" userId="8e984409522794b7" providerId="LiveId" clId="{9670A0C1-BCEF-447A-BBD8-E0C198556D9A}" dt="2024-07-28T02:10:43.254" v="445" actId="1076"/>
          <ac:spMkLst>
            <pc:docMk/>
            <pc:sldMk cId="2679034485" sldId="302"/>
            <ac:spMk id="23" creationId="{5B65D35A-AEA3-1D7D-846E-013FFB4BA344}"/>
          </ac:spMkLst>
        </pc:spChg>
        <pc:spChg chg="add mod">
          <ac:chgData name="Layla Scheli" userId="8e984409522794b7" providerId="LiveId" clId="{9670A0C1-BCEF-447A-BBD8-E0C198556D9A}" dt="2024-07-28T02:10:51.935" v="447" actId="1076"/>
          <ac:spMkLst>
            <pc:docMk/>
            <pc:sldMk cId="2679034485" sldId="302"/>
            <ac:spMk id="24" creationId="{9466C37F-6FD2-216C-57E6-605FC04A18CB}"/>
          </ac:spMkLst>
        </pc:spChg>
        <pc:cxnChg chg="add mod">
          <ac:chgData name="Layla Scheli" userId="8e984409522794b7" providerId="LiveId" clId="{9670A0C1-BCEF-447A-BBD8-E0C198556D9A}" dt="2024-07-28T02:07:26.020" v="401" actId="14100"/>
          <ac:cxnSpMkLst>
            <pc:docMk/>
            <pc:sldMk cId="2679034485" sldId="302"/>
            <ac:cxnSpMk id="6" creationId="{1D37CF63-95FD-72CC-1588-E52A342B92AF}"/>
          </ac:cxnSpMkLst>
        </pc:cxnChg>
        <pc:cxnChg chg="add mod">
          <ac:chgData name="Layla Scheli" userId="8e984409522794b7" providerId="LiveId" clId="{9670A0C1-BCEF-447A-BBD8-E0C198556D9A}" dt="2024-07-28T02:07:26.020" v="401" actId="14100"/>
          <ac:cxnSpMkLst>
            <pc:docMk/>
            <pc:sldMk cId="2679034485" sldId="302"/>
            <ac:cxnSpMk id="7" creationId="{4D8E5841-98C5-42C3-6BC0-D7423B5504AB}"/>
          </ac:cxnSpMkLst>
        </pc:cxnChg>
        <pc:cxnChg chg="add mod">
          <ac:chgData name="Layla Scheli" userId="8e984409522794b7" providerId="LiveId" clId="{9670A0C1-BCEF-447A-BBD8-E0C198556D9A}" dt="2024-07-28T02:08:56.049" v="428" actId="692"/>
          <ac:cxnSpMkLst>
            <pc:docMk/>
            <pc:sldMk cId="2679034485" sldId="302"/>
            <ac:cxnSpMk id="18" creationId="{5A018A1D-68DA-8910-A9ED-DB86FFC05685}"/>
          </ac:cxnSpMkLst>
        </pc:cxnChg>
        <pc:cxnChg chg="add mod">
          <ac:chgData name="Layla Scheli" userId="8e984409522794b7" providerId="LiveId" clId="{9670A0C1-BCEF-447A-BBD8-E0C198556D9A}" dt="2024-07-28T02:09:11.728" v="432" actId="14100"/>
          <ac:cxnSpMkLst>
            <pc:docMk/>
            <pc:sldMk cId="2679034485" sldId="302"/>
            <ac:cxnSpMk id="20" creationId="{104A723D-E065-8C3D-6EE8-34A3F82583B6}"/>
          </ac:cxnSpMkLst>
        </pc:cxnChg>
      </pc:sldChg>
      <pc:sldChg chg="addSp delSp modSp add mod ord">
        <pc:chgData name="Layla Scheli" userId="8e984409522794b7" providerId="LiveId" clId="{9670A0C1-BCEF-447A-BBD8-E0C198556D9A}" dt="2024-07-28T02:13:48.946" v="477"/>
        <pc:sldMkLst>
          <pc:docMk/>
          <pc:sldMk cId="1538089286" sldId="303"/>
        </pc:sldMkLst>
        <pc:spChg chg="add del mod">
          <ac:chgData name="Layla Scheli" userId="8e984409522794b7" providerId="LiveId" clId="{9670A0C1-BCEF-447A-BBD8-E0C198556D9A}" dt="2024-07-28T02:13:28.451" v="470" actId="478"/>
          <ac:spMkLst>
            <pc:docMk/>
            <pc:sldMk cId="1538089286" sldId="303"/>
            <ac:spMk id="2" creationId="{043F3BF6-1D4C-7161-E227-C4607F5E1066}"/>
          </ac:spMkLst>
        </pc:spChg>
        <pc:spChg chg="mod">
          <ac:chgData name="Layla Scheli" userId="8e984409522794b7" providerId="LiveId" clId="{9670A0C1-BCEF-447A-BBD8-E0C198556D9A}" dt="2024-07-28T02:12:01.583" v="461" actId="1076"/>
          <ac:spMkLst>
            <pc:docMk/>
            <pc:sldMk cId="1538089286" sldId="303"/>
            <ac:spMk id="3" creationId="{33F4083D-3DF0-D05D-86E8-8001580089B3}"/>
          </ac:spMkLst>
        </pc:spChg>
        <pc:spChg chg="add mod">
          <ac:chgData name="Layla Scheli" userId="8e984409522794b7" providerId="LiveId" clId="{9670A0C1-BCEF-447A-BBD8-E0C198556D9A}" dt="2024-07-28T02:13:48.946" v="477"/>
          <ac:spMkLst>
            <pc:docMk/>
            <pc:sldMk cId="1538089286" sldId="303"/>
            <ac:spMk id="4" creationId="{5B2DAC72-DEF3-F877-3AD3-48CF447F9F17}"/>
          </ac:spMkLst>
        </pc:spChg>
        <pc:spChg chg="mod">
          <ac:chgData name="Layla Scheli" userId="8e984409522794b7" providerId="LiveId" clId="{9670A0C1-BCEF-447A-BBD8-E0C198556D9A}" dt="2024-07-28T02:11:22.224" v="453" actId="108"/>
          <ac:spMkLst>
            <pc:docMk/>
            <pc:sldMk cId="1538089286" sldId="303"/>
            <ac:spMk id="12" creationId="{7B08632A-F4F6-7874-0C57-049C4168585F}"/>
          </ac:spMkLst>
        </pc:spChg>
      </pc:sldChg>
      <pc:sldChg chg="addSp modSp add mod">
        <pc:chgData name="Layla Scheli" userId="8e984409522794b7" providerId="LiveId" clId="{9670A0C1-BCEF-447A-BBD8-E0C198556D9A}" dt="2024-07-28T02:14:24.343" v="488" actId="1076"/>
        <pc:sldMkLst>
          <pc:docMk/>
          <pc:sldMk cId="3297882042" sldId="304"/>
        </pc:sldMkLst>
        <pc:spChg chg="add mod">
          <ac:chgData name="Layla Scheli" userId="8e984409522794b7" providerId="LiveId" clId="{9670A0C1-BCEF-447A-BBD8-E0C198556D9A}" dt="2024-07-28T02:13:53.677" v="478" actId="20577"/>
          <ac:spMkLst>
            <pc:docMk/>
            <pc:sldMk cId="3297882042" sldId="304"/>
            <ac:spMk id="2" creationId="{34D42D08-C350-A788-0F4A-18F26BA7DF4D}"/>
          </ac:spMkLst>
        </pc:spChg>
        <pc:spChg chg="mod">
          <ac:chgData name="Layla Scheli" userId="8e984409522794b7" providerId="LiveId" clId="{9670A0C1-BCEF-447A-BBD8-E0C198556D9A}" dt="2024-07-28T02:14:24.343" v="488" actId="1076"/>
          <ac:spMkLst>
            <pc:docMk/>
            <pc:sldMk cId="3297882042" sldId="304"/>
            <ac:spMk id="3" creationId="{33F4083D-3DF0-D05D-86E8-8001580089B3}"/>
          </ac:spMkLst>
        </pc:spChg>
        <pc:spChg chg="mod">
          <ac:chgData name="Layla Scheli" userId="8e984409522794b7" providerId="LiveId" clId="{9670A0C1-BCEF-447A-BBD8-E0C198556D9A}" dt="2024-07-28T02:13:15.358" v="467" actId="108"/>
          <ac:spMkLst>
            <pc:docMk/>
            <pc:sldMk cId="3297882042" sldId="304"/>
            <ac:spMk id="12" creationId="{7B08632A-F4F6-7874-0C57-049C4168585F}"/>
          </ac:spMkLst>
        </pc:spChg>
      </pc:sldChg>
      <pc:sldChg chg="modSp add del mod">
        <pc:chgData name="Layla Scheli" userId="8e984409522794b7" providerId="LiveId" clId="{9670A0C1-BCEF-447A-BBD8-E0C198556D9A}" dt="2024-07-28T02:23:44.313" v="571" actId="1076"/>
        <pc:sldMkLst>
          <pc:docMk/>
          <pc:sldMk cId="312978848" sldId="305"/>
        </pc:sldMkLst>
        <pc:spChg chg="mod">
          <ac:chgData name="Layla Scheli" userId="8e984409522794b7" providerId="LiveId" clId="{9670A0C1-BCEF-447A-BBD8-E0C198556D9A}" dt="2024-07-28T02:23:44.313" v="571" actId="1076"/>
          <ac:spMkLst>
            <pc:docMk/>
            <pc:sldMk cId="312978848" sldId="305"/>
            <ac:spMk id="2" creationId="{34D42D08-C350-A788-0F4A-18F26BA7DF4D}"/>
          </ac:spMkLst>
        </pc:spChg>
        <pc:spChg chg="mod">
          <ac:chgData name="Layla Scheli" userId="8e984409522794b7" providerId="LiveId" clId="{9670A0C1-BCEF-447A-BBD8-E0C198556D9A}" dt="2024-07-28T02:22:52.243" v="559" actId="1076"/>
          <ac:spMkLst>
            <pc:docMk/>
            <pc:sldMk cId="312978848" sldId="305"/>
            <ac:spMk id="3" creationId="{33F4083D-3DF0-D05D-86E8-8001580089B3}"/>
          </ac:spMkLst>
        </pc:spChg>
        <pc:spChg chg="mod">
          <ac:chgData name="Layla Scheli" userId="8e984409522794b7" providerId="LiveId" clId="{9670A0C1-BCEF-447A-BBD8-E0C198556D9A}" dt="2024-07-28T02:14:57.090" v="493" actId="108"/>
          <ac:spMkLst>
            <pc:docMk/>
            <pc:sldMk cId="312978848" sldId="305"/>
            <ac:spMk id="12" creationId="{7B08632A-F4F6-7874-0C57-049C4168585F}"/>
          </ac:spMkLst>
        </pc:spChg>
      </pc:sldChg>
      <pc:sldChg chg="addSp delSp modSp add mod ord">
        <pc:chgData name="Layla Scheli" userId="8e984409522794b7" providerId="LiveId" clId="{9670A0C1-BCEF-447A-BBD8-E0C198556D9A}" dt="2024-07-28T02:30:07.474" v="652"/>
        <pc:sldMkLst>
          <pc:docMk/>
          <pc:sldMk cId="2373360309" sldId="306"/>
        </pc:sldMkLst>
        <pc:spChg chg="add mod topLvl">
          <ac:chgData name="Layla Scheli" userId="8e984409522794b7" providerId="LiveId" clId="{9670A0C1-BCEF-447A-BBD8-E0C198556D9A}" dt="2024-07-28T02:18:29.598" v="545" actId="1076"/>
          <ac:spMkLst>
            <pc:docMk/>
            <pc:sldMk cId="2373360309" sldId="306"/>
            <ac:spMk id="2" creationId="{DB2C8252-764D-DAA0-F5F9-FF72068C6291}"/>
          </ac:spMkLst>
        </pc:spChg>
        <pc:spChg chg="add mod">
          <ac:chgData name="Layla Scheli" userId="8e984409522794b7" providerId="LiveId" clId="{9670A0C1-BCEF-447A-BBD8-E0C198556D9A}" dt="2024-07-28T02:17:29.837" v="530" actId="1076"/>
          <ac:spMkLst>
            <pc:docMk/>
            <pc:sldMk cId="2373360309" sldId="306"/>
            <ac:spMk id="4" creationId="{99DDA1CC-5311-B748-59CF-B8E48C3CEFD8}"/>
          </ac:spMkLst>
        </pc:spChg>
        <pc:spChg chg="add mod">
          <ac:chgData name="Layla Scheli" userId="8e984409522794b7" providerId="LiveId" clId="{9670A0C1-BCEF-447A-BBD8-E0C198556D9A}" dt="2024-07-28T02:17:35.493" v="532" actId="1076"/>
          <ac:spMkLst>
            <pc:docMk/>
            <pc:sldMk cId="2373360309" sldId="306"/>
            <ac:spMk id="5" creationId="{AF4BE902-20AC-E170-F12B-E4E6ACF2914C}"/>
          </ac:spMkLst>
        </pc:spChg>
        <pc:spChg chg="add mod">
          <ac:chgData name="Layla Scheli" userId="8e984409522794b7" providerId="LiveId" clId="{9670A0C1-BCEF-447A-BBD8-E0C198556D9A}" dt="2024-07-28T02:17:42.630" v="534" actId="1076"/>
          <ac:spMkLst>
            <pc:docMk/>
            <pc:sldMk cId="2373360309" sldId="306"/>
            <ac:spMk id="6" creationId="{FCE47E2A-8415-3620-9A1D-66F25056CA9A}"/>
          </ac:spMkLst>
        </pc:spChg>
        <pc:spChg chg="add mod">
          <ac:chgData name="Layla Scheli" userId="8e984409522794b7" providerId="LiveId" clId="{9670A0C1-BCEF-447A-BBD8-E0C198556D9A}" dt="2024-07-28T02:17:49.117" v="536" actId="1076"/>
          <ac:spMkLst>
            <pc:docMk/>
            <pc:sldMk cId="2373360309" sldId="306"/>
            <ac:spMk id="7" creationId="{D8E4A7AF-E888-1C23-EA1A-43C24E2D6890}"/>
          </ac:spMkLst>
        </pc:spChg>
        <pc:spChg chg="mod topLvl">
          <ac:chgData name="Layla Scheli" userId="8e984409522794b7" providerId="LiveId" clId="{9670A0C1-BCEF-447A-BBD8-E0C198556D9A}" dt="2024-07-28T02:18:22.637" v="543" actId="165"/>
          <ac:spMkLst>
            <pc:docMk/>
            <pc:sldMk cId="2373360309" sldId="306"/>
            <ac:spMk id="14" creationId="{856A429F-17F5-F3AF-144B-D6344AB75130}"/>
          </ac:spMkLst>
        </pc:spChg>
        <pc:spChg chg="mod topLvl">
          <ac:chgData name="Layla Scheli" userId="8e984409522794b7" providerId="LiveId" clId="{9670A0C1-BCEF-447A-BBD8-E0C198556D9A}" dt="2024-07-28T02:18:25.875" v="544" actId="1076"/>
          <ac:spMkLst>
            <pc:docMk/>
            <pc:sldMk cId="2373360309" sldId="306"/>
            <ac:spMk id="15" creationId="{5619B8E0-D226-FDE2-D4B4-D99377FF0D7B}"/>
          </ac:spMkLst>
        </pc:spChg>
        <pc:spChg chg="mod topLvl">
          <ac:chgData name="Layla Scheli" userId="8e984409522794b7" providerId="LiveId" clId="{9670A0C1-BCEF-447A-BBD8-E0C198556D9A}" dt="2024-07-28T02:18:22.637" v="543" actId="165"/>
          <ac:spMkLst>
            <pc:docMk/>
            <pc:sldMk cId="2373360309" sldId="306"/>
            <ac:spMk id="16" creationId="{29E9E700-91E9-3219-BC98-889E0D7FBBD4}"/>
          </ac:spMkLst>
        </pc:spChg>
        <pc:spChg chg="del">
          <ac:chgData name="Layla Scheli" userId="8e984409522794b7" providerId="LiveId" clId="{9670A0C1-BCEF-447A-BBD8-E0C198556D9A}" dt="2024-07-28T02:17:07.280" v="522" actId="478"/>
          <ac:spMkLst>
            <pc:docMk/>
            <pc:sldMk cId="2373360309" sldId="306"/>
            <ac:spMk id="22" creationId="{9C24CA42-C9CF-7805-88F0-DF6E61D866B7}"/>
          </ac:spMkLst>
        </pc:spChg>
        <pc:spChg chg="del">
          <ac:chgData name="Layla Scheli" userId="8e984409522794b7" providerId="LiveId" clId="{9670A0C1-BCEF-447A-BBD8-E0C198556D9A}" dt="2024-07-28T02:17:07.280" v="522" actId="478"/>
          <ac:spMkLst>
            <pc:docMk/>
            <pc:sldMk cId="2373360309" sldId="306"/>
            <ac:spMk id="23" creationId="{5B65D35A-AEA3-1D7D-846E-013FFB4BA344}"/>
          </ac:spMkLst>
        </pc:spChg>
        <pc:spChg chg="del">
          <ac:chgData name="Layla Scheli" userId="8e984409522794b7" providerId="LiveId" clId="{9670A0C1-BCEF-447A-BBD8-E0C198556D9A}" dt="2024-07-28T02:17:07.280" v="522" actId="478"/>
          <ac:spMkLst>
            <pc:docMk/>
            <pc:sldMk cId="2373360309" sldId="306"/>
            <ac:spMk id="24" creationId="{9466C37F-6FD2-216C-57E6-605FC04A18CB}"/>
          </ac:spMkLst>
        </pc:spChg>
        <pc:grpChg chg="add del mod">
          <ac:chgData name="Layla Scheli" userId="8e984409522794b7" providerId="LiveId" clId="{9670A0C1-BCEF-447A-BBD8-E0C198556D9A}" dt="2024-07-28T02:18:22.637" v="543" actId="165"/>
          <ac:grpSpMkLst>
            <pc:docMk/>
            <pc:sldMk cId="2373360309" sldId="306"/>
            <ac:grpSpMk id="3" creationId="{62813375-F46A-D174-3C37-3678D21AC4D6}"/>
          </ac:grpSpMkLst>
        </pc:grpChg>
        <pc:cxnChg chg="add mod">
          <ac:chgData name="Layla Scheli" userId="8e984409522794b7" providerId="LiveId" clId="{9670A0C1-BCEF-447A-BBD8-E0C198556D9A}" dt="2024-07-28T02:18:46.642" v="548" actId="692"/>
          <ac:cxnSpMkLst>
            <pc:docMk/>
            <pc:sldMk cId="2373360309" sldId="306"/>
            <ac:cxnSpMk id="9" creationId="{E9BEC3CA-4D1F-BF46-9706-F0865DE4B6BB}"/>
          </ac:cxnSpMkLst>
        </pc:cxnChg>
        <pc:cxnChg chg="add mod">
          <ac:chgData name="Layla Scheli" userId="8e984409522794b7" providerId="LiveId" clId="{9670A0C1-BCEF-447A-BBD8-E0C198556D9A}" dt="2024-07-28T02:18:46.642" v="548" actId="692"/>
          <ac:cxnSpMkLst>
            <pc:docMk/>
            <pc:sldMk cId="2373360309" sldId="306"/>
            <ac:cxnSpMk id="13" creationId="{BA5D377B-8D42-A65F-531B-DC036ED5EDE9}"/>
          </ac:cxnSpMkLst>
        </pc:cxnChg>
        <pc:cxnChg chg="del mod">
          <ac:chgData name="Layla Scheli" userId="8e984409522794b7" providerId="LiveId" clId="{9670A0C1-BCEF-447A-BBD8-E0C198556D9A}" dt="2024-07-28T02:15:54.987" v="503" actId="478"/>
          <ac:cxnSpMkLst>
            <pc:docMk/>
            <pc:sldMk cId="2373360309" sldId="306"/>
            <ac:cxnSpMk id="18" creationId="{5A018A1D-68DA-8910-A9ED-DB86FFC05685}"/>
          </ac:cxnSpMkLst>
        </pc:cxnChg>
        <pc:cxnChg chg="del mod">
          <ac:chgData name="Layla Scheli" userId="8e984409522794b7" providerId="LiveId" clId="{9670A0C1-BCEF-447A-BBD8-E0C198556D9A}" dt="2024-07-28T02:15:54.298" v="502" actId="478"/>
          <ac:cxnSpMkLst>
            <pc:docMk/>
            <pc:sldMk cId="2373360309" sldId="306"/>
            <ac:cxnSpMk id="20" creationId="{104A723D-E065-8C3D-6EE8-34A3F82583B6}"/>
          </ac:cxnSpMkLst>
        </pc:cxnChg>
        <pc:cxnChg chg="add mod">
          <ac:chgData name="Layla Scheli" userId="8e984409522794b7" providerId="LiveId" clId="{9670A0C1-BCEF-447A-BBD8-E0C198556D9A}" dt="2024-07-28T02:18:46.642" v="548" actId="692"/>
          <ac:cxnSpMkLst>
            <pc:docMk/>
            <pc:sldMk cId="2373360309" sldId="306"/>
            <ac:cxnSpMk id="21" creationId="{78F86E66-C1F0-03F5-8502-D9371EE2E68E}"/>
          </ac:cxnSpMkLst>
        </pc:cxnChg>
      </pc:sldChg>
      <pc:sldChg chg="modSp add mod">
        <pc:chgData name="Layla Scheli" userId="8e984409522794b7" providerId="LiveId" clId="{9670A0C1-BCEF-447A-BBD8-E0C198556D9A}" dt="2024-07-28T02:24:03.331" v="575" actId="1076"/>
        <pc:sldMkLst>
          <pc:docMk/>
          <pc:sldMk cId="3282446399" sldId="307"/>
        </pc:sldMkLst>
        <pc:spChg chg="mod">
          <ac:chgData name="Layla Scheli" userId="8e984409522794b7" providerId="LiveId" clId="{9670A0C1-BCEF-447A-BBD8-E0C198556D9A}" dt="2024-07-28T02:23:50.981" v="572" actId="20577"/>
          <ac:spMkLst>
            <pc:docMk/>
            <pc:sldMk cId="3282446399" sldId="307"/>
            <ac:spMk id="2" creationId="{34D42D08-C350-A788-0F4A-18F26BA7DF4D}"/>
          </ac:spMkLst>
        </pc:spChg>
        <pc:spChg chg="mod">
          <ac:chgData name="Layla Scheli" userId="8e984409522794b7" providerId="LiveId" clId="{9670A0C1-BCEF-447A-BBD8-E0C198556D9A}" dt="2024-07-28T02:24:03.331" v="575" actId="1076"/>
          <ac:spMkLst>
            <pc:docMk/>
            <pc:sldMk cId="3282446399" sldId="307"/>
            <ac:spMk id="3" creationId="{33F4083D-3DF0-D05D-86E8-8001580089B3}"/>
          </ac:spMkLst>
        </pc:spChg>
        <pc:spChg chg="mod">
          <ac:chgData name="Layla Scheli" userId="8e984409522794b7" providerId="LiveId" clId="{9670A0C1-BCEF-447A-BBD8-E0C198556D9A}" dt="2024-07-28T02:23:30.380" v="568" actId="108"/>
          <ac:spMkLst>
            <pc:docMk/>
            <pc:sldMk cId="3282446399" sldId="307"/>
            <ac:spMk id="12" creationId="{7B08632A-F4F6-7874-0C57-049C4168585F}"/>
          </ac:spMkLst>
        </pc:spChg>
      </pc:sldChg>
      <pc:sldChg chg="addSp delSp modSp add mod">
        <pc:chgData name="Layla Scheli" userId="8e984409522794b7" providerId="LiveId" clId="{9670A0C1-BCEF-447A-BBD8-E0C198556D9A}" dt="2024-07-28T02:24:30.231" v="581" actId="1076"/>
        <pc:sldMkLst>
          <pc:docMk/>
          <pc:sldMk cId="983970503" sldId="308"/>
        </pc:sldMkLst>
        <pc:spChg chg="del">
          <ac:chgData name="Layla Scheli" userId="8e984409522794b7" providerId="LiveId" clId="{9670A0C1-BCEF-447A-BBD8-E0C198556D9A}" dt="2024-07-28T02:24:23.231" v="577" actId="478"/>
          <ac:spMkLst>
            <pc:docMk/>
            <pc:sldMk cId="983970503" sldId="308"/>
            <ac:spMk id="3" creationId="{33F4083D-3DF0-D05D-86E8-8001580089B3}"/>
          </ac:spMkLst>
        </pc:spChg>
        <pc:picChg chg="add mod">
          <ac:chgData name="Layla Scheli" userId="8e984409522794b7" providerId="LiveId" clId="{9670A0C1-BCEF-447A-BBD8-E0C198556D9A}" dt="2024-07-28T02:24:30.231" v="581" actId="1076"/>
          <ac:picMkLst>
            <pc:docMk/>
            <pc:sldMk cId="983970503" sldId="308"/>
            <ac:picMk id="4" creationId="{0D97E4FF-3E90-322B-BD1B-DF51D23C316F}"/>
          </ac:picMkLst>
        </pc:picChg>
      </pc:sldChg>
      <pc:sldChg chg="modSp add mod ord">
        <pc:chgData name="Layla Scheli" userId="8e984409522794b7" providerId="LiveId" clId="{9670A0C1-BCEF-447A-BBD8-E0C198556D9A}" dt="2024-07-28T02:25:03.699" v="592" actId="1076"/>
        <pc:sldMkLst>
          <pc:docMk/>
          <pc:sldMk cId="1214663937" sldId="309"/>
        </pc:sldMkLst>
        <pc:spChg chg="mod">
          <ac:chgData name="Layla Scheli" userId="8e984409522794b7" providerId="LiveId" clId="{9670A0C1-BCEF-447A-BBD8-E0C198556D9A}" dt="2024-07-28T02:25:03.699" v="592" actId="1076"/>
          <ac:spMkLst>
            <pc:docMk/>
            <pc:sldMk cId="1214663937" sldId="309"/>
            <ac:spMk id="3" creationId="{33F4083D-3DF0-D05D-86E8-8001580089B3}"/>
          </ac:spMkLst>
        </pc:spChg>
      </pc:sldChg>
      <pc:sldChg chg="addSp delSp modSp add mod">
        <pc:chgData name="Layla Scheli" userId="8e984409522794b7" providerId="LiveId" clId="{9670A0C1-BCEF-447A-BBD8-E0C198556D9A}" dt="2024-07-28T02:27:28.353" v="641" actId="1076"/>
        <pc:sldMkLst>
          <pc:docMk/>
          <pc:sldMk cId="2041261681" sldId="310"/>
        </pc:sldMkLst>
        <pc:spChg chg="del">
          <ac:chgData name="Layla Scheli" userId="8e984409522794b7" providerId="LiveId" clId="{9670A0C1-BCEF-447A-BBD8-E0C198556D9A}" dt="2024-07-28T02:25:28.949" v="594" actId="478"/>
          <ac:spMkLst>
            <pc:docMk/>
            <pc:sldMk cId="2041261681" sldId="310"/>
            <ac:spMk id="3" creationId="{33F4083D-3DF0-D05D-86E8-8001580089B3}"/>
          </ac:spMkLst>
        </pc:spChg>
        <pc:spChg chg="mod">
          <ac:chgData name="Layla Scheli" userId="8e984409522794b7" providerId="LiveId" clId="{9670A0C1-BCEF-447A-BBD8-E0C198556D9A}" dt="2024-07-28T02:25:29.173" v="595"/>
          <ac:spMkLst>
            <pc:docMk/>
            <pc:sldMk cId="2041261681" sldId="310"/>
            <ac:spMk id="5" creationId="{0B6269C4-DCF8-6A9E-4F07-0797EE239B97}"/>
          </ac:spMkLst>
        </pc:spChg>
        <pc:spChg chg="mod">
          <ac:chgData name="Layla Scheli" userId="8e984409522794b7" providerId="LiveId" clId="{9670A0C1-BCEF-447A-BBD8-E0C198556D9A}" dt="2024-07-28T02:25:29.173" v="595"/>
          <ac:spMkLst>
            <pc:docMk/>
            <pc:sldMk cId="2041261681" sldId="310"/>
            <ac:spMk id="6" creationId="{13D633F9-3E47-D671-8DDD-3704A97462A1}"/>
          </ac:spMkLst>
        </pc:spChg>
        <pc:spChg chg="mod">
          <ac:chgData name="Layla Scheli" userId="8e984409522794b7" providerId="LiveId" clId="{9670A0C1-BCEF-447A-BBD8-E0C198556D9A}" dt="2024-07-28T02:25:29.173" v="595"/>
          <ac:spMkLst>
            <pc:docMk/>
            <pc:sldMk cId="2041261681" sldId="310"/>
            <ac:spMk id="7" creationId="{F6490DC8-05B6-3A66-8A01-410460FF16F9}"/>
          </ac:spMkLst>
        </pc:spChg>
        <pc:spChg chg="mod">
          <ac:chgData name="Layla Scheli" userId="8e984409522794b7" providerId="LiveId" clId="{9670A0C1-BCEF-447A-BBD8-E0C198556D9A}" dt="2024-07-28T02:25:29.173" v="595"/>
          <ac:spMkLst>
            <pc:docMk/>
            <pc:sldMk cId="2041261681" sldId="310"/>
            <ac:spMk id="8" creationId="{6C4E9A0A-391B-3F62-4A3A-3D87985FB104}"/>
          </ac:spMkLst>
        </pc:spChg>
        <pc:spChg chg="mod">
          <ac:chgData name="Layla Scheli" userId="8e984409522794b7" providerId="LiveId" clId="{9670A0C1-BCEF-447A-BBD8-E0C198556D9A}" dt="2024-07-28T02:25:29.173" v="595"/>
          <ac:spMkLst>
            <pc:docMk/>
            <pc:sldMk cId="2041261681" sldId="310"/>
            <ac:spMk id="9" creationId="{234653F2-7CE2-B2E0-F7D1-5B1D1D8A6F37}"/>
          </ac:spMkLst>
        </pc:spChg>
        <pc:spChg chg="mod">
          <ac:chgData name="Layla Scheli" userId="8e984409522794b7" providerId="LiveId" clId="{9670A0C1-BCEF-447A-BBD8-E0C198556D9A}" dt="2024-07-28T02:25:29.173" v="595"/>
          <ac:spMkLst>
            <pc:docMk/>
            <pc:sldMk cId="2041261681" sldId="310"/>
            <ac:spMk id="10" creationId="{99DCD6D0-F77D-6D6E-B05D-15BD11293EBF}"/>
          </ac:spMkLst>
        </pc:spChg>
        <pc:spChg chg="mod">
          <ac:chgData name="Layla Scheli" userId="8e984409522794b7" providerId="LiveId" clId="{9670A0C1-BCEF-447A-BBD8-E0C198556D9A}" dt="2024-07-28T02:25:29.173" v="595"/>
          <ac:spMkLst>
            <pc:docMk/>
            <pc:sldMk cId="2041261681" sldId="310"/>
            <ac:spMk id="11" creationId="{F1B399E8-F09A-E05C-799E-FC4D2AADCA8D}"/>
          </ac:spMkLst>
        </pc:spChg>
        <pc:spChg chg="mod">
          <ac:chgData name="Layla Scheli" userId="8e984409522794b7" providerId="LiveId" clId="{9670A0C1-BCEF-447A-BBD8-E0C198556D9A}" dt="2024-07-28T02:25:29.173" v="595"/>
          <ac:spMkLst>
            <pc:docMk/>
            <pc:sldMk cId="2041261681" sldId="310"/>
            <ac:spMk id="13" creationId="{81566F0E-E8D3-6C74-6C70-2D45982A9E46}"/>
          </ac:spMkLst>
        </pc:spChg>
        <pc:spChg chg="mod">
          <ac:chgData name="Layla Scheli" userId="8e984409522794b7" providerId="LiveId" clId="{9670A0C1-BCEF-447A-BBD8-E0C198556D9A}" dt="2024-07-28T02:25:29.173" v="595"/>
          <ac:spMkLst>
            <pc:docMk/>
            <pc:sldMk cId="2041261681" sldId="310"/>
            <ac:spMk id="14" creationId="{35D344C8-3E88-D0E8-503D-AA138179920B}"/>
          </ac:spMkLst>
        </pc:spChg>
        <pc:spChg chg="add mod">
          <ac:chgData name="Layla Scheli" userId="8e984409522794b7" providerId="LiveId" clId="{9670A0C1-BCEF-447A-BBD8-E0C198556D9A}" dt="2024-07-28T02:27:19.079" v="636" actId="164"/>
          <ac:spMkLst>
            <pc:docMk/>
            <pc:sldMk cId="2041261681" sldId="310"/>
            <ac:spMk id="16" creationId="{92C601C2-D410-4818-05E8-EAA67404BB6A}"/>
          </ac:spMkLst>
        </pc:spChg>
        <pc:spChg chg="add mod">
          <ac:chgData name="Layla Scheli" userId="8e984409522794b7" providerId="LiveId" clId="{9670A0C1-BCEF-447A-BBD8-E0C198556D9A}" dt="2024-07-28T02:27:19.079" v="636" actId="164"/>
          <ac:spMkLst>
            <pc:docMk/>
            <pc:sldMk cId="2041261681" sldId="310"/>
            <ac:spMk id="17" creationId="{5263DF55-4C0C-A4E0-6849-5EEFB25B13DD}"/>
          </ac:spMkLst>
        </pc:spChg>
        <pc:spChg chg="add mod">
          <ac:chgData name="Layla Scheli" userId="8e984409522794b7" providerId="LiveId" clId="{9670A0C1-BCEF-447A-BBD8-E0C198556D9A}" dt="2024-07-28T02:27:19.079" v="636" actId="164"/>
          <ac:spMkLst>
            <pc:docMk/>
            <pc:sldMk cId="2041261681" sldId="310"/>
            <ac:spMk id="18" creationId="{1527C8EE-C367-0927-0EAF-EA8FC252F68A}"/>
          </ac:spMkLst>
        </pc:spChg>
        <pc:spChg chg="add mod">
          <ac:chgData name="Layla Scheli" userId="8e984409522794b7" providerId="LiveId" clId="{9670A0C1-BCEF-447A-BBD8-E0C198556D9A}" dt="2024-07-28T02:27:23.726" v="639" actId="164"/>
          <ac:spMkLst>
            <pc:docMk/>
            <pc:sldMk cId="2041261681" sldId="310"/>
            <ac:spMk id="19" creationId="{E0557DAA-18DA-8EEF-CF08-F2D335C8952A}"/>
          </ac:spMkLst>
        </pc:spChg>
        <pc:spChg chg="add mod">
          <ac:chgData name="Layla Scheli" userId="8e984409522794b7" providerId="LiveId" clId="{9670A0C1-BCEF-447A-BBD8-E0C198556D9A}" dt="2024-07-28T02:27:19.079" v="636" actId="164"/>
          <ac:spMkLst>
            <pc:docMk/>
            <pc:sldMk cId="2041261681" sldId="310"/>
            <ac:spMk id="20" creationId="{789BA2F6-54AD-AF76-D480-ABA8773EEA18}"/>
          </ac:spMkLst>
        </pc:spChg>
        <pc:spChg chg="add mod">
          <ac:chgData name="Layla Scheli" userId="8e984409522794b7" providerId="LiveId" clId="{9670A0C1-BCEF-447A-BBD8-E0C198556D9A}" dt="2024-07-28T02:27:19.079" v="636" actId="164"/>
          <ac:spMkLst>
            <pc:docMk/>
            <pc:sldMk cId="2041261681" sldId="310"/>
            <ac:spMk id="21" creationId="{07E157C7-341E-777F-52D5-059AB11576A4}"/>
          </ac:spMkLst>
        </pc:spChg>
        <pc:spChg chg="add mod">
          <ac:chgData name="Layla Scheli" userId="8e984409522794b7" providerId="LiveId" clId="{9670A0C1-BCEF-447A-BBD8-E0C198556D9A}" dt="2024-07-28T02:27:19.079" v="636" actId="164"/>
          <ac:spMkLst>
            <pc:docMk/>
            <pc:sldMk cId="2041261681" sldId="310"/>
            <ac:spMk id="22" creationId="{A5546619-E873-FEC2-A4AF-BF3FC50A96C1}"/>
          </ac:spMkLst>
        </pc:spChg>
        <pc:spChg chg="add mod">
          <ac:chgData name="Layla Scheli" userId="8e984409522794b7" providerId="LiveId" clId="{9670A0C1-BCEF-447A-BBD8-E0C198556D9A}" dt="2024-07-28T02:27:19.079" v="636" actId="164"/>
          <ac:spMkLst>
            <pc:docMk/>
            <pc:sldMk cId="2041261681" sldId="310"/>
            <ac:spMk id="23" creationId="{81AB229A-066B-D221-7875-204BE6C915DC}"/>
          </ac:spMkLst>
        </pc:spChg>
        <pc:grpChg chg="add del mod">
          <ac:chgData name="Layla Scheli" userId="8e984409522794b7" providerId="LiveId" clId="{9670A0C1-BCEF-447A-BBD8-E0C198556D9A}" dt="2024-07-28T02:25:52.454" v="603" actId="478"/>
          <ac:grpSpMkLst>
            <pc:docMk/>
            <pc:sldMk cId="2041261681" sldId="310"/>
            <ac:grpSpMk id="4" creationId="{117D5774-83B1-C3F1-7044-7C3955051214}"/>
          </ac:grpSpMkLst>
        </pc:grpChg>
        <pc:grpChg chg="add mod">
          <ac:chgData name="Layla Scheli" userId="8e984409522794b7" providerId="LiveId" clId="{9670A0C1-BCEF-447A-BBD8-E0C198556D9A}" dt="2024-07-28T02:27:23.726" v="639" actId="164"/>
          <ac:grpSpMkLst>
            <pc:docMk/>
            <pc:sldMk cId="2041261681" sldId="310"/>
            <ac:grpSpMk id="28" creationId="{1C42AFC3-18FA-DDB3-EDB0-F8398F37BF15}"/>
          </ac:grpSpMkLst>
        </pc:grpChg>
        <pc:grpChg chg="add mod">
          <ac:chgData name="Layla Scheli" userId="8e984409522794b7" providerId="LiveId" clId="{9670A0C1-BCEF-447A-BBD8-E0C198556D9A}" dt="2024-07-28T02:27:28.353" v="641" actId="1076"/>
          <ac:grpSpMkLst>
            <pc:docMk/>
            <pc:sldMk cId="2041261681" sldId="310"/>
            <ac:grpSpMk id="29" creationId="{51AE47A7-F5E9-5DB7-C390-D0490ADBD303}"/>
          </ac:grpSpMkLst>
        </pc:grpChg>
        <pc:cxnChg chg="mod">
          <ac:chgData name="Layla Scheli" userId="8e984409522794b7" providerId="LiveId" clId="{9670A0C1-BCEF-447A-BBD8-E0C198556D9A}" dt="2024-07-28T02:25:29.173" v="595"/>
          <ac:cxnSpMkLst>
            <pc:docMk/>
            <pc:sldMk cId="2041261681" sldId="310"/>
            <ac:cxnSpMk id="15" creationId="{42483DD1-7BCA-9AD7-7B67-90455BC5DA4C}"/>
          </ac:cxnSpMkLst>
        </pc:cxnChg>
        <pc:cxnChg chg="add mod">
          <ac:chgData name="Layla Scheli" userId="8e984409522794b7" providerId="LiveId" clId="{9670A0C1-BCEF-447A-BBD8-E0C198556D9A}" dt="2024-07-28T02:27:19.079" v="636" actId="164"/>
          <ac:cxnSpMkLst>
            <pc:docMk/>
            <pc:sldMk cId="2041261681" sldId="310"/>
            <ac:cxnSpMk id="24" creationId="{B486FEC7-3446-43B9-8FF4-630A3D23EBA0}"/>
          </ac:cxnSpMkLst>
        </pc:cxnChg>
      </pc:sldChg>
      <pc:sldChg chg="modSp add mod ord">
        <pc:chgData name="Layla Scheli" userId="8e984409522794b7" providerId="LiveId" clId="{9670A0C1-BCEF-447A-BBD8-E0C198556D9A}" dt="2024-07-28T02:27:54.224" v="650" actId="1076"/>
        <pc:sldMkLst>
          <pc:docMk/>
          <pc:sldMk cId="3934726205" sldId="311"/>
        </pc:sldMkLst>
        <pc:spChg chg="mod">
          <ac:chgData name="Layla Scheli" userId="8e984409522794b7" providerId="LiveId" clId="{9670A0C1-BCEF-447A-BBD8-E0C198556D9A}" dt="2024-07-28T02:27:54.224" v="650" actId="1076"/>
          <ac:spMkLst>
            <pc:docMk/>
            <pc:sldMk cId="3934726205" sldId="311"/>
            <ac:spMk id="3" creationId="{33F4083D-3DF0-D05D-86E8-8001580089B3}"/>
          </ac:spMkLst>
        </pc:spChg>
      </pc:sldChg>
      <pc:sldChg chg="addSp modSp add mod">
        <pc:chgData name="Layla Scheli" userId="8e984409522794b7" providerId="LiveId" clId="{9670A0C1-BCEF-447A-BBD8-E0C198556D9A}" dt="2024-07-28T02:32:32.022" v="667" actId="14100"/>
        <pc:sldMkLst>
          <pc:docMk/>
          <pc:sldMk cId="43772569" sldId="312"/>
        </pc:sldMkLst>
        <pc:spChg chg="mod">
          <ac:chgData name="Layla Scheli" userId="8e984409522794b7" providerId="LiveId" clId="{9670A0C1-BCEF-447A-BBD8-E0C198556D9A}" dt="2024-07-28T02:32:11.513" v="660" actId="113"/>
          <ac:spMkLst>
            <pc:docMk/>
            <pc:sldMk cId="43772569" sldId="312"/>
            <ac:spMk id="3" creationId="{33F4083D-3DF0-D05D-86E8-8001580089B3}"/>
          </ac:spMkLst>
        </pc:spChg>
        <pc:spChg chg="add mod">
          <ac:chgData name="Layla Scheli" userId="8e984409522794b7" providerId="LiveId" clId="{9670A0C1-BCEF-447A-BBD8-E0C198556D9A}" dt="2024-07-28T02:32:32.022" v="667" actId="14100"/>
          <ac:spMkLst>
            <pc:docMk/>
            <pc:sldMk cId="43772569" sldId="312"/>
            <ac:spMk id="5" creationId="{9D42D31C-45B3-5E8E-EC53-4D7462681CEF}"/>
          </ac:spMkLst>
        </pc:spChg>
      </pc:sldChg>
      <pc:sldChg chg="delSp modSp add mod">
        <pc:chgData name="Layla Scheli" userId="8e984409522794b7" providerId="LiveId" clId="{9670A0C1-BCEF-447A-BBD8-E0C198556D9A}" dt="2024-07-28T02:34:12.442" v="680" actId="1076"/>
        <pc:sldMkLst>
          <pc:docMk/>
          <pc:sldMk cId="2415580571" sldId="313"/>
        </pc:sldMkLst>
        <pc:spChg chg="mod">
          <ac:chgData name="Layla Scheli" userId="8e984409522794b7" providerId="LiveId" clId="{9670A0C1-BCEF-447A-BBD8-E0C198556D9A}" dt="2024-07-28T02:34:07.450" v="678" actId="1076"/>
          <ac:spMkLst>
            <pc:docMk/>
            <pc:sldMk cId="2415580571" sldId="313"/>
            <ac:spMk id="2" creationId="{34D42D08-C350-A788-0F4A-18F26BA7DF4D}"/>
          </ac:spMkLst>
        </pc:spChg>
        <pc:spChg chg="mod">
          <ac:chgData name="Layla Scheli" userId="8e984409522794b7" providerId="LiveId" clId="{9670A0C1-BCEF-447A-BBD8-E0C198556D9A}" dt="2024-07-28T02:34:12.442" v="680" actId="1076"/>
          <ac:spMkLst>
            <pc:docMk/>
            <pc:sldMk cId="2415580571" sldId="313"/>
            <ac:spMk id="3" creationId="{33F4083D-3DF0-D05D-86E8-8001580089B3}"/>
          </ac:spMkLst>
        </pc:spChg>
        <pc:spChg chg="del">
          <ac:chgData name="Layla Scheli" userId="8e984409522794b7" providerId="LiveId" clId="{9670A0C1-BCEF-447A-BBD8-E0C198556D9A}" dt="2024-07-28T02:33:49.456" v="673" actId="478"/>
          <ac:spMkLst>
            <pc:docMk/>
            <pc:sldMk cId="2415580571" sldId="313"/>
            <ac:spMk id="5" creationId="{9D42D31C-45B3-5E8E-EC53-4D7462681CEF}"/>
          </ac:spMkLst>
        </pc:spChg>
        <pc:spChg chg="mod">
          <ac:chgData name="Layla Scheli" userId="8e984409522794b7" providerId="LiveId" clId="{9670A0C1-BCEF-447A-BBD8-E0C198556D9A}" dt="2024-07-28T02:33:59.458" v="676" actId="108"/>
          <ac:spMkLst>
            <pc:docMk/>
            <pc:sldMk cId="2415580571" sldId="313"/>
            <ac:spMk id="12" creationId="{7B08632A-F4F6-7874-0C57-049C4168585F}"/>
          </ac:spMkLst>
        </pc:spChg>
      </pc:sldChg>
      <pc:sldChg chg="modSp add mod">
        <pc:chgData name="Layla Scheli" userId="8e984409522794b7" providerId="LiveId" clId="{9670A0C1-BCEF-447A-BBD8-E0C198556D9A}" dt="2024-07-28T02:36:06.933" v="695" actId="20577"/>
        <pc:sldMkLst>
          <pc:docMk/>
          <pc:sldMk cId="2064888183" sldId="314"/>
        </pc:sldMkLst>
        <pc:spChg chg="mod">
          <ac:chgData name="Layla Scheli" userId="8e984409522794b7" providerId="LiveId" clId="{9670A0C1-BCEF-447A-BBD8-E0C198556D9A}" dt="2024-07-28T02:36:06.933" v="695" actId="20577"/>
          <ac:spMkLst>
            <pc:docMk/>
            <pc:sldMk cId="2064888183" sldId="314"/>
            <ac:spMk id="2" creationId="{34D42D08-C350-A788-0F4A-18F26BA7DF4D}"/>
          </ac:spMkLst>
        </pc:spChg>
        <pc:spChg chg="mod">
          <ac:chgData name="Layla Scheli" userId="8e984409522794b7" providerId="LiveId" clId="{9670A0C1-BCEF-447A-BBD8-E0C198556D9A}" dt="2024-07-28T02:35:58.860" v="693" actId="1076"/>
          <ac:spMkLst>
            <pc:docMk/>
            <pc:sldMk cId="2064888183" sldId="314"/>
            <ac:spMk id="3" creationId="{33F4083D-3DF0-D05D-86E8-8001580089B3}"/>
          </ac:spMkLst>
        </pc:spChg>
        <pc:spChg chg="mod">
          <ac:chgData name="Layla Scheli" userId="8e984409522794b7" providerId="LiveId" clId="{9670A0C1-BCEF-447A-BBD8-E0C198556D9A}" dt="2024-07-28T02:35:35.130" v="688" actId="20577"/>
          <ac:spMkLst>
            <pc:docMk/>
            <pc:sldMk cId="2064888183" sldId="314"/>
            <ac:spMk id="12" creationId="{7B08632A-F4F6-7874-0C57-049C4168585F}"/>
          </ac:spMkLst>
        </pc:spChg>
      </pc:sldChg>
      <pc:sldChg chg="modSp add mod">
        <pc:chgData name="Layla Scheli" userId="8e984409522794b7" providerId="LiveId" clId="{9670A0C1-BCEF-447A-BBD8-E0C198556D9A}" dt="2024-07-28T02:38:38" v="711" actId="1076"/>
        <pc:sldMkLst>
          <pc:docMk/>
          <pc:sldMk cId="3631579873" sldId="315"/>
        </pc:sldMkLst>
        <pc:spChg chg="mod">
          <ac:chgData name="Layla Scheli" userId="8e984409522794b7" providerId="LiveId" clId="{9670A0C1-BCEF-447A-BBD8-E0C198556D9A}" dt="2024-07-28T02:38:38" v="711" actId="1076"/>
          <ac:spMkLst>
            <pc:docMk/>
            <pc:sldMk cId="3631579873" sldId="315"/>
            <ac:spMk id="2" creationId="{34D42D08-C350-A788-0F4A-18F26BA7DF4D}"/>
          </ac:spMkLst>
        </pc:spChg>
        <pc:spChg chg="mod">
          <ac:chgData name="Layla Scheli" userId="8e984409522794b7" providerId="LiveId" clId="{9670A0C1-BCEF-447A-BBD8-E0C198556D9A}" dt="2024-07-28T02:38:29.144" v="709" actId="14100"/>
          <ac:spMkLst>
            <pc:docMk/>
            <pc:sldMk cId="3631579873" sldId="315"/>
            <ac:spMk id="3" creationId="{33F4083D-3DF0-D05D-86E8-8001580089B3}"/>
          </ac:spMkLst>
        </pc:spChg>
        <pc:spChg chg="mod">
          <ac:chgData name="Layla Scheli" userId="8e984409522794b7" providerId="LiveId" clId="{9670A0C1-BCEF-447A-BBD8-E0C198556D9A}" dt="2024-07-28T02:38:03.669" v="700" actId="108"/>
          <ac:spMkLst>
            <pc:docMk/>
            <pc:sldMk cId="3631579873" sldId="315"/>
            <ac:spMk id="12" creationId="{7B08632A-F4F6-7874-0C57-049C4168585F}"/>
          </ac:spMkLst>
        </pc:spChg>
      </pc:sldChg>
      <pc:sldChg chg="add ord">
        <pc:chgData name="Layla Scheli" userId="8e984409522794b7" providerId="LiveId" clId="{9670A0C1-BCEF-447A-BBD8-E0C198556D9A}" dt="2024-07-28T02:38:54.684" v="714"/>
        <pc:sldMkLst>
          <pc:docMk/>
          <pc:sldMk cId="3599028023" sldId="316"/>
        </pc:sldMkLst>
      </pc:sldChg>
      <pc:sldChg chg="modSp add mod">
        <pc:chgData name="Layla Scheli" userId="8e984409522794b7" providerId="LiveId" clId="{9670A0C1-BCEF-447A-BBD8-E0C198556D9A}" dt="2024-07-28T02:39:09.859" v="738" actId="20577"/>
        <pc:sldMkLst>
          <pc:docMk/>
          <pc:sldMk cId="1743766470" sldId="317"/>
        </pc:sldMkLst>
        <pc:spChg chg="mod">
          <ac:chgData name="Layla Scheli" userId="8e984409522794b7" providerId="LiveId" clId="{9670A0C1-BCEF-447A-BBD8-E0C198556D9A}" dt="2024-07-28T02:39:09.859" v="738" actId="20577"/>
          <ac:spMkLst>
            <pc:docMk/>
            <pc:sldMk cId="1743766470" sldId="317"/>
            <ac:spMk id="12" creationId="{7B08632A-F4F6-7874-0C57-049C4168585F}"/>
          </ac:spMkLst>
        </pc:spChg>
      </pc:sldChg>
      <pc:sldChg chg="delSp modSp add mod ord">
        <pc:chgData name="Layla Scheli" userId="8e984409522794b7" providerId="LiveId" clId="{9670A0C1-BCEF-447A-BBD8-E0C198556D9A}" dt="2024-07-28T02:40:06.575" v="750" actId="478"/>
        <pc:sldMkLst>
          <pc:docMk/>
          <pc:sldMk cId="4262884056" sldId="318"/>
        </pc:sldMkLst>
        <pc:spChg chg="del">
          <ac:chgData name="Layla Scheli" userId="8e984409522794b7" providerId="LiveId" clId="{9670A0C1-BCEF-447A-BBD8-E0C198556D9A}" dt="2024-07-28T02:40:06.575" v="750" actId="478"/>
          <ac:spMkLst>
            <pc:docMk/>
            <pc:sldMk cId="4262884056" sldId="318"/>
            <ac:spMk id="2" creationId="{34D42D08-C350-A788-0F4A-18F26BA7DF4D}"/>
          </ac:spMkLst>
        </pc:spChg>
        <pc:spChg chg="mod">
          <ac:chgData name="Layla Scheli" userId="8e984409522794b7" providerId="LiveId" clId="{9670A0C1-BCEF-447A-BBD8-E0C198556D9A}" dt="2024-07-28T02:39:46.997" v="747" actId="108"/>
          <ac:spMkLst>
            <pc:docMk/>
            <pc:sldMk cId="4262884056" sldId="318"/>
            <ac:spMk id="3" creationId="{33F4083D-3DF0-D05D-86E8-8001580089B3}"/>
          </ac:spMkLst>
        </pc:spChg>
        <pc:spChg chg="mod">
          <ac:chgData name="Layla Scheli" userId="8e984409522794b7" providerId="LiveId" clId="{9670A0C1-BCEF-447A-BBD8-E0C198556D9A}" dt="2024-07-28T02:39:56.698" v="749" actId="108"/>
          <ac:spMkLst>
            <pc:docMk/>
            <pc:sldMk cId="4262884056" sldId="318"/>
            <ac:spMk id="12" creationId="{7B08632A-F4F6-7874-0C57-049C4168585F}"/>
          </ac:spMkLst>
        </pc:spChg>
      </pc:sldChg>
      <pc:sldChg chg="addSp modSp add mod">
        <pc:chgData name="Layla Scheli" userId="8e984409522794b7" providerId="LiveId" clId="{9670A0C1-BCEF-447A-BBD8-E0C198556D9A}" dt="2024-07-28T02:40:46.042" v="764" actId="1076"/>
        <pc:sldMkLst>
          <pc:docMk/>
          <pc:sldMk cId="719156077" sldId="319"/>
        </pc:sldMkLst>
        <pc:spChg chg="mod">
          <ac:chgData name="Layla Scheli" userId="8e984409522794b7" providerId="LiveId" clId="{9670A0C1-BCEF-447A-BBD8-E0C198556D9A}" dt="2024-07-28T02:40:42.243" v="761" actId="1076"/>
          <ac:spMkLst>
            <pc:docMk/>
            <pc:sldMk cId="719156077" sldId="319"/>
            <ac:spMk id="3" creationId="{33F4083D-3DF0-D05D-86E8-8001580089B3}"/>
          </ac:spMkLst>
        </pc:spChg>
        <pc:picChg chg="add mod">
          <ac:chgData name="Layla Scheli" userId="8e984409522794b7" providerId="LiveId" clId="{9670A0C1-BCEF-447A-BBD8-E0C198556D9A}" dt="2024-07-28T02:40:46.042" v="764" actId="1076"/>
          <ac:picMkLst>
            <pc:docMk/>
            <pc:sldMk cId="719156077" sldId="319"/>
            <ac:picMk id="2" creationId="{08F2F589-692E-1A20-EFEE-F65E7DF1D0E5}"/>
          </ac:picMkLst>
        </pc:picChg>
      </pc:sldChg>
      <pc:sldChg chg="addSp delSp modSp add mod">
        <pc:chgData name="Layla Scheli" userId="8e984409522794b7" providerId="LiveId" clId="{9670A0C1-BCEF-447A-BBD8-E0C198556D9A}" dt="2024-07-28T02:42:42.389" v="815" actId="692"/>
        <pc:sldMkLst>
          <pc:docMk/>
          <pc:sldMk cId="187161333" sldId="320"/>
        </pc:sldMkLst>
        <pc:spChg chg="mod">
          <ac:chgData name="Layla Scheli" userId="8e984409522794b7" providerId="LiveId" clId="{9670A0C1-BCEF-447A-BBD8-E0C198556D9A}" dt="2024-07-28T02:42:26.789" v="805" actId="108"/>
          <ac:spMkLst>
            <pc:docMk/>
            <pc:sldMk cId="187161333" sldId="320"/>
            <ac:spMk id="3" creationId="{33F4083D-3DF0-D05D-86E8-8001580089B3}"/>
          </ac:spMkLst>
        </pc:spChg>
        <pc:spChg chg="mod">
          <ac:chgData name="Layla Scheli" userId="8e984409522794b7" providerId="LiveId" clId="{9670A0C1-BCEF-447A-BBD8-E0C198556D9A}" dt="2024-07-28T02:42:18.460" v="802" actId="20577"/>
          <ac:spMkLst>
            <pc:docMk/>
            <pc:sldMk cId="187161333" sldId="320"/>
            <ac:spMk id="12" creationId="{7B08632A-F4F6-7874-0C57-049C4168585F}"/>
          </ac:spMkLst>
        </pc:spChg>
        <pc:picChg chg="del">
          <ac:chgData name="Layla Scheli" userId="8e984409522794b7" providerId="LiveId" clId="{9670A0C1-BCEF-447A-BBD8-E0C198556D9A}" dt="2024-07-28T02:42:28.294" v="806" actId="478"/>
          <ac:picMkLst>
            <pc:docMk/>
            <pc:sldMk cId="187161333" sldId="320"/>
            <ac:picMk id="2" creationId="{08F2F589-692E-1A20-EFEE-F65E7DF1D0E5}"/>
          </ac:picMkLst>
        </pc:picChg>
        <pc:picChg chg="add mod">
          <ac:chgData name="Layla Scheli" userId="8e984409522794b7" providerId="LiveId" clId="{9670A0C1-BCEF-447A-BBD8-E0C198556D9A}" dt="2024-07-28T02:42:42.389" v="815" actId="692"/>
          <ac:picMkLst>
            <pc:docMk/>
            <pc:sldMk cId="187161333" sldId="320"/>
            <ac:picMk id="4" creationId="{2DC9CADE-71B5-C15D-D495-D2824F976940}"/>
          </ac:picMkLst>
        </pc:picChg>
      </pc:sldChg>
      <pc:sldChg chg="modSp add mod ord">
        <pc:chgData name="Layla Scheli" userId="8e984409522794b7" providerId="LiveId" clId="{9670A0C1-BCEF-447A-BBD8-E0C198556D9A}" dt="2024-07-28T02:42:04.276" v="785" actId="20577"/>
        <pc:sldMkLst>
          <pc:docMk/>
          <pc:sldMk cId="3430163347" sldId="321"/>
        </pc:sldMkLst>
        <pc:spChg chg="mod">
          <ac:chgData name="Layla Scheli" userId="8e984409522794b7" providerId="LiveId" clId="{9670A0C1-BCEF-447A-BBD8-E0C198556D9A}" dt="2024-07-28T02:42:04.276" v="785" actId="20577"/>
          <ac:spMkLst>
            <pc:docMk/>
            <pc:sldMk cId="3430163347" sldId="321"/>
            <ac:spMk id="12" creationId="{7B08632A-F4F6-7874-0C57-049C4168585F}"/>
          </ac:spMkLst>
        </pc:spChg>
      </pc:sldChg>
      <pc:sldChg chg="delSp modSp add mod">
        <pc:chgData name="Layla Scheli" userId="8e984409522794b7" providerId="LiveId" clId="{9670A0C1-BCEF-447A-BBD8-E0C198556D9A}" dt="2024-07-28T02:48:14.408" v="924" actId="14100"/>
        <pc:sldMkLst>
          <pc:docMk/>
          <pc:sldMk cId="998285186" sldId="322"/>
        </pc:sldMkLst>
        <pc:spChg chg="mod">
          <ac:chgData name="Layla Scheli" userId="8e984409522794b7" providerId="LiveId" clId="{9670A0C1-BCEF-447A-BBD8-E0C198556D9A}" dt="2024-07-28T02:48:14.408" v="924" actId="14100"/>
          <ac:spMkLst>
            <pc:docMk/>
            <pc:sldMk cId="998285186" sldId="322"/>
            <ac:spMk id="3" creationId="{33F4083D-3DF0-D05D-86E8-8001580089B3}"/>
          </ac:spMkLst>
        </pc:spChg>
        <pc:picChg chg="del">
          <ac:chgData name="Layla Scheli" userId="8e984409522794b7" providerId="LiveId" clId="{9670A0C1-BCEF-447A-BBD8-E0C198556D9A}" dt="2024-07-28T02:44:08.721" v="820" actId="478"/>
          <ac:picMkLst>
            <pc:docMk/>
            <pc:sldMk cId="998285186" sldId="322"/>
            <ac:picMk id="4" creationId="{2DC9CADE-71B5-C15D-D495-D2824F976940}"/>
          </ac:picMkLst>
        </pc:picChg>
      </pc:sldChg>
      <pc:sldChg chg="new del">
        <pc:chgData name="Layla Scheli" userId="8e984409522794b7" providerId="LiveId" clId="{9670A0C1-BCEF-447A-BBD8-E0C198556D9A}" dt="2024-07-28T02:44:04.396" v="817" actId="680"/>
        <pc:sldMkLst>
          <pc:docMk/>
          <pc:sldMk cId="1630336319" sldId="322"/>
        </pc:sldMkLst>
      </pc:sldChg>
      <pc:sldChg chg="modSp add mod">
        <pc:chgData name="Layla Scheli" userId="8e984409522794b7" providerId="LiveId" clId="{9670A0C1-BCEF-447A-BBD8-E0C198556D9A}" dt="2024-07-28T02:47:57.137" v="920" actId="113"/>
        <pc:sldMkLst>
          <pc:docMk/>
          <pc:sldMk cId="3074177617" sldId="323"/>
        </pc:sldMkLst>
        <pc:spChg chg="mod">
          <ac:chgData name="Layla Scheli" userId="8e984409522794b7" providerId="LiveId" clId="{9670A0C1-BCEF-447A-BBD8-E0C198556D9A}" dt="2024-07-28T02:47:57.137" v="920" actId="113"/>
          <ac:spMkLst>
            <pc:docMk/>
            <pc:sldMk cId="3074177617" sldId="323"/>
            <ac:spMk id="3" creationId="{33F4083D-3DF0-D05D-86E8-8001580089B3}"/>
          </ac:spMkLst>
        </pc:spChg>
      </pc:sldChg>
      <pc:sldChg chg="modSp add mod">
        <pc:chgData name="Layla Scheli" userId="8e984409522794b7" providerId="LiveId" clId="{9670A0C1-BCEF-447A-BBD8-E0C198556D9A}" dt="2024-07-28T02:47:48.092" v="919" actId="113"/>
        <pc:sldMkLst>
          <pc:docMk/>
          <pc:sldMk cId="1632374616" sldId="324"/>
        </pc:sldMkLst>
        <pc:spChg chg="mod">
          <ac:chgData name="Layla Scheli" userId="8e984409522794b7" providerId="LiveId" clId="{9670A0C1-BCEF-447A-BBD8-E0C198556D9A}" dt="2024-07-28T02:47:48.092" v="919" actId="113"/>
          <ac:spMkLst>
            <pc:docMk/>
            <pc:sldMk cId="1632374616" sldId="324"/>
            <ac:spMk id="3" creationId="{33F4083D-3DF0-D05D-86E8-8001580089B3}"/>
          </ac:spMkLst>
        </pc:spChg>
      </pc:sldChg>
      <pc:sldChg chg="modSp add mod">
        <pc:chgData name="Layla Scheli" userId="8e984409522794b7" providerId="LiveId" clId="{9670A0C1-BCEF-447A-BBD8-E0C198556D9A}" dt="2024-07-28T02:47:33.003" v="918" actId="113"/>
        <pc:sldMkLst>
          <pc:docMk/>
          <pc:sldMk cId="1082044722" sldId="325"/>
        </pc:sldMkLst>
        <pc:spChg chg="mod">
          <ac:chgData name="Layla Scheli" userId="8e984409522794b7" providerId="LiveId" clId="{9670A0C1-BCEF-447A-BBD8-E0C198556D9A}" dt="2024-07-28T02:47:33.003" v="918" actId="113"/>
          <ac:spMkLst>
            <pc:docMk/>
            <pc:sldMk cId="1082044722" sldId="325"/>
            <ac:spMk id="3" creationId="{33F4083D-3DF0-D05D-86E8-8001580089B3}"/>
          </ac:spMkLst>
        </pc:spChg>
      </pc:sldChg>
      <pc:sldChg chg="addSp modSp add mod">
        <pc:chgData name="Layla Scheli" userId="8e984409522794b7" providerId="LiveId" clId="{9670A0C1-BCEF-447A-BBD8-E0C198556D9A}" dt="2024-07-28T02:47:03.590" v="915" actId="14100"/>
        <pc:sldMkLst>
          <pc:docMk/>
          <pc:sldMk cId="972437014" sldId="326"/>
        </pc:sldMkLst>
        <pc:spChg chg="mod">
          <ac:chgData name="Layla Scheli" userId="8e984409522794b7" providerId="LiveId" clId="{9670A0C1-BCEF-447A-BBD8-E0C198556D9A}" dt="2024-07-28T02:46:33.789" v="843" actId="113"/>
          <ac:spMkLst>
            <pc:docMk/>
            <pc:sldMk cId="972437014" sldId="326"/>
            <ac:spMk id="3" creationId="{33F4083D-3DF0-D05D-86E8-8001580089B3}"/>
          </ac:spMkLst>
        </pc:spChg>
        <pc:picChg chg="add mod">
          <ac:chgData name="Layla Scheli" userId="8e984409522794b7" providerId="LiveId" clId="{9670A0C1-BCEF-447A-BBD8-E0C198556D9A}" dt="2024-07-28T02:47:03.590" v="915" actId="14100"/>
          <ac:picMkLst>
            <pc:docMk/>
            <pc:sldMk cId="972437014" sldId="326"/>
            <ac:picMk id="2" creationId="{17372635-82C0-C369-AD03-04CD4B7615AC}"/>
          </ac:picMkLst>
        </pc:picChg>
      </pc:sldChg>
      <pc:sldChg chg="modSp add mod ord">
        <pc:chgData name="Layla Scheli" userId="8e984409522794b7" providerId="LiveId" clId="{9670A0C1-BCEF-447A-BBD8-E0C198556D9A}" dt="2024-07-28T02:49:50.621" v="936" actId="20577"/>
        <pc:sldMkLst>
          <pc:docMk/>
          <pc:sldMk cId="974660886" sldId="327"/>
        </pc:sldMkLst>
        <pc:spChg chg="mod">
          <ac:chgData name="Layla Scheli" userId="8e984409522794b7" providerId="LiveId" clId="{9670A0C1-BCEF-447A-BBD8-E0C198556D9A}" dt="2024-07-28T02:49:50.621" v="936" actId="20577"/>
          <ac:spMkLst>
            <pc:docMk/>
            <pc:sldMk cId="974660886" sldId="327"/>
            <ac:spMk id="12" creationId="{7B08632A-F4F6-7874-0C57-049C4168585F}"/>
          </ac:spMkLst>
        </pc:spChg>
      </pc:sldChg>
      <pc:sldChg chg="delSp modSp add mod ord">
        <pc:chgData name="Layla Scheli" userId="8e984409522794b7" providerId="LiveId" clId="{9670A0C1-BCEF-447A-BBD8-E0C198556D9A}" dt="2024-07-28T02:52:58.489" v="984" actId="20577"/>
        <pc:sldMkLst>
          <pc:docMk/>
          <pc:sldMk cId="562154708" sldId="328"/>
        </pc:sldMkLst>
        <pc:spChg chg="mod">
          <ac:chgData name="Layla Scheli" userId="8e984409522794b7" providerId="LiveId" clId="{9670A0C1-BCEF-447A-BBD8-E0C198556D9A}" dt="2024-07-28T02:52:58.489" v="984" actId="20577"/>
          <ac:spMkLst>
            <pc:docMk/>
            <pc:sldMk cId="562154708" sldId="328"/>
            <ac:spMk id="3" creationId="{33F4083D-3DF0-D05D-86E8-8001580089B3}"/>
          </ac:spMkLst>
        </pc:spChg>
        <pc:spChg chg="mod">
          <ac:chgData name="Layla Scheli" userId="8e984409522794b7" providerId="LiveId" clId="{9670A0C1-BCEF-447A-BBD8-E0C198556D9A}" dt="2024-07-28T02:50:14.695" v="952" actId="20577"/>
          <ac:spMkLst>
            <pc:docMk/>
            <pc:sldMk cId="562154708" sldId="328"/>
            <ac:spMk id="12" creationId="{7B08632A-F4F6-7874-0C57-049C4168585F}"/>
          </ac:spMkLst>
        </pc:spChg>
        <pc:picChg chg="del">
          <ac:chgData name="Layla Scheli" userId="8e984409522794b7" providerId="LiveId" clId="{9670A0C1-BCEF-447A-BBD8-E0C198556D9A}" dt="2024-07-28T02:50:17.073" v="953" actId="478"/>
          <ac:picMkLst>
            <pc:docMk/>
            <pc:sldMk cId="562154708" sldId="328"/>
            <ac:picMk id="2" creationId="{17372635-82C0-C369-AD03-04CD4B7615AC}"/>
          </ac:picMkLst>
        </pc:picChg>
      </pc:sldChg>
      <pc:sldChg chg="addSp delSp modSp add mod">
        <pc:chgData name="Layla Scheli" userId="8e984409522794b7" providerId="LiveId" clId="{9670A0C1-BCEF-447A-BBD8-E0C198556D9A}" dt="2024-07-28T02:53:51.410" v="992" actId="1076"/>
        <pc:sldMkLst>
          <pc:docMk/>
          <pc:sldMk cId="3456959702" sldId="329"/>
        </pc:sldMkLst>
        <pc:spChg chg="add mod">
          <ac:chgData name="Layla Scheli" userId="8e984409522794b7" providerId="LiveId" clId="{9670A0C1-BCEF-447A-BBD8-E0C198556D9A}" dt="2024-07-28T02:52:23.798" v="963" actId="20577"/>
          <ac:spMkLst>
            <pc:docMk/>
            <pc:sldMk cId="3456959702" sldId="329"/>
            <ac:spMk id="2" creationId="{A494417C-F626-24C0-9B2F-2734EE41E56C}"/>
          </ac:spMkLst>
        </pc:spChg>
        <pc:spChg chg="del">
          <ac:chgData name="Layla Scheli" userId="8e984409522794b7" providerId="LiveId" clId="{9670A0C1-BCEF-447A-BBD8-E0C198556D9A}" dt="2024-07-28T02:51:52.451" v="961" actId="478"/>
          <ac:spMkLst>
            <pc:docMk/>
            <pc:sldMk cId="3456959702" sldId="329"/>
            <ac:spMk id="3" creationId="{33F4083D-3DF0-D05D-86E8-8001580089B3}"/>
          </ac:spMkLst>
        </pc:spChg>
        <pc:spChg chg="add mod">
          <ac:chgData name="Layla Scheli" userId="8e984409522794b7" providerId="LiveId" clId="{9670A0C1-BCEF-447A-BBD8-E0C198556D9A}" dt="2024-07-28T02:52:25.336" v="964" actId="20577"/>
          <ac:spMkLst>
            <pc:docMk/>
            <pc:sldMk cId="3456959702" sldId="329"/>
            <ac:spMk id="4" creationId="{EEBE0C1E-D745-735E-70D8-4DB626EE6C06}"/>
          </ac:spMkLst>
        </pc:spChg>
        <pc:spChg chg="add mod">
          <ac:chgData name="Layla Scheli" userId="8e984409522794b7" providerId="LiveId" clId="{9670A0C1-BCEF-447A-BBD8-E0C198556D9A}" dt="2024-07-28T02:52:26.663" v="965" actId="20577"/>
          <ac:spMkLst>
            <pc:docMk/>
            <pc:sldMk cId="3456959702" sldId="329"/>
            <ac:spMk id="5" creationId="{C60FAEE6-9C5C-EF24-D2BF-CF0EC113752D}"/>
          </ac:spMkLst>
        </pc:spChg>
        <pc:spChg chg="add mod">
          <ac:chgData name="Layla Scheli" userId="8e984409522794b7" providerId="LiveId" clId="{9670A0C1-BCEF-447A-BBD8-E0C198556D9A}" dt="2024-07-28T02:52:27.761" v="966" actId="20577"/>
          <ac:spMkLst>
            <pc:docMk/>
            <pc:sldMk cId="3456959702" sldId="329"/>
            <ac:spMk id="6" creationId="{9497774E-CC99-9B1E-8A3A-4B556D668AD5}"/>
          </ac:spMkLst>
        </pc:spChg>
        <pc:spChg chg="add mod">
          <ac:chgData name="Layla Scheli" userId="8e984409522794b7" providerId="LiveId" clId="{9670A0C1-BCEF-447A-BBD8-E0C198556D9A}" dt="2024-07-28T02:53:36.691" v="989" actId="1076"/>
          <ac:spMkLst>
            <pc:docMk/>
            <pc:sldMk cId="3456959702" sldId="329"/>
            <ac:spMk id="10" creationId="{DBD4C567-F682-4FA8-D79B-0FEF2793B02B}"/>
          </ac:spMkLst>
        </pc:spChg>
        <pc:spChg chg="add mod">
          <ac:chgData name="Layla Scheli" userId="8e984409522794b7" providerId="LiveId" clId="{9670A0C1-BCEF-447A-BBD8-E0C198556D9A}" dt="2024-07-28T02:53:40.319" v="990" actId="1076"/>
          <ac:spMkLst>
            <pc:docMk/>
            <pc:sldMk cId="3456959702" sldId="329"/>
            <ac:spMk id="11" creationId="{9DC90642-B77E-386C-9CD0-FAEE25F389EC}"/>
          </ac:spMkLst>
        </pc:spChg>
        <pc:spChg chg="mod">
          <ac:chgData name="Layla Scheli" userId="8e984409522794b7" providerId="LiveId" clId="{9670A0C1-BCEF-447A-BBD8-E0C198556D9A}" dt="2024-07-28T02:51:50.386" v="960" actId="108"/>
          <ac:spMkLst>
            <pc:docMk/>
            <pc:sldMk cId="3456959702" sldId="329"/>
            <ac:spMk id="12" creationId="{7B08632A-F4F6-7874-0C57-049C4168585F}"/>
          </ac:spMkLst>
        </pc:spChg>
        <pc:spChg chg="add mod">
          <ac:chgData name="Layla Scheli" userId="8e984409522794b7" providerId="LiveId" clId="{9670A0C1-BCEF-447A-BBD8-E0C198556D9A}" dt="2024-07-28T02:53:43.834" v="991" actId="1076"/>
          <ac:spMkLst>
            <pc:docMk/>
            <pc:sldMk cId="3456959702" sldId="329"/>
            <ac:spMk id="13" creationId="{8EE6E1C8-FF7C-7184-0EE8-57AA0AFC33CE}"/>
          </ac:spMkLst>
        </pc:spChg>
        <pc:spChg chg="add mod">
          <ac:chgData name="Layla Scheli" userId="8e984409522794b7" providerId="LiveId" clId="{9670A0C1-BCEF-447A-BBD8-E0C198556D9A}" dt="2024-07-28T02:53:51.410" v="992" actId="1076"/>
          <ac:spMkLst>
            <pc:docMk/>
            <pc:sldMk cId="3456959702" sldId="329"/>
            <ac:spMk id="14" creationId="{5F85A01C-B719-6CD8-D6B6-A3CCA67DAFF6}"/>
          </ac:spMkLst>
        </pc:spChg>
        <pc:cxnChg chg="add mod">
          <ac:chgData name="Layla Scheli" userId="8e984409522794b7" providerId="LiveId" clId="{9670A0C1-BCEF-447A-BBD8-E0C198556D9A}" dt="2024-07-28T02:52:12.282" v="962"/>
          <ac:cxnSpMkLst>
            <pc:docMk/>
            <pc:sldMk cId="3456959702" sldId="329"/>
            <ac:cxnSpMk id="7" creationId="{81FB002A-4DE9-227D-2617-F80FACFC0EC5}"/>
          </ac:cxnSpMkLst>
        </pc:cxnChg>
        <pc:cxnChg chg="add mod">
          <ac:chgData name="Layla Scheli" userId="8e984409522794b7" providerId="LiveId" clId="{9670A0C1-BCEF-447A-BBD8-E0C198556D9A}" dt="2024-07-28T02:52:12.282" v="962"/>
          <ac:cxnSpMkLst>
            <pc:docMk/>
            <pc:sldMk cId="3456959702" sldId="329"/>
            <ac:cxnSpMk id="8" creationId="{D8FA938B-A57B-09FE-99B1-BC91FD39ED22}"/>
          </ac:cxnSpMkLst>
        </pc:cxnChg>
        <pc:cxnChg chg="add mod">
          <ac:chgData name="Layla Scheli" userId="8e984409522794b7" providerId="LiveId" clId="{9670A0C1-BCEF-447A-BBD8-E0C198556D9A}" dt="2024-07-28T02:52:12.282" v="962"/>
          <ac:cxnSpMkLst>
            <pc:docMk/>
            <pc:sldMk cId="3456959702" sldId="329"/>
            <ac:cxnSpMk id="9" creationId="{A6F760E8-9F44-E367-19BF-C7CF755934FC}"/>
          </ac:cxnSpMkLst>
        </pc:cxnChg>
      </pc:sldChg>
      <pc:sldChg chg="modSp add mod ord">
        <pc:chgData name="Layla Scheli" userId="8e984409522794b7" providerId="LiveId" clId="{9670A0C1-BCEF-447A-BBD8-E0C198556D9A}" dt="2024-07-28T02:58:40.255" v="1016" actId="1076"/>
        <pc:sldMkLst>
          <pc:docMk/>
          <pc:sldMk cId="3221866231" sldId="330"/>
        </pc:sldMkLst>
        <pc:spChg chg="mod">
          <ac:chgData name="Layla Scheli" userId="8e984409522794b7" providerId="LiveId" clId="{9670A0C1-BCEF-447A-BBD8-E0C198556D9A}" dt="2024-07-28T02:58:40.255" v="1016" actId="1076"/>
          <ac:spMkLst>
            <pc:docMk/>
            <pc:sldMk cId="3221866231" sldId="330"/>
            <ac:spMk id="3" creationId="{33F4083D-3DF0-D05D-86E8-8001580089B3}"/>
          </ac:spMkLst>
        </pc:spChg>
        <pc:spChg chg="mod">
          <ac:chgData name="Layla Scheli" userId="8e984409522794b7" providerId="LiveId" clId="{9670A0C1-BCEF-447A-BBD8-E0C198556D9A}" dt="2024-07-28T02:58:36.013" v="1014" actId="108"/>
          <ac:spMkLst>
            <pc:docMk/>
            <pc:sldMk cId="3221866231" sldId="330"/>
            <ac:spMk id="12" creationId="{7B08632A-F4F6-7874-0C57-049C4168585F}"/>
          </ac:spMkLst>
        </pc:spChg>
      </pc:sldChg>
      <pc:sldChg chg="addSp modSp add mod">
        <pc:chgData name="Layla Scheli" userId="8e984409522794b7" providerId="LiveId" clId="{9670A0C1-BCEF-447A-BBD8-E0C198556D9A}" dt="2024-07-28T02:58:59.325" v="1021" actId="1076"/>
        <pc:sldMkLst>
          <pc:docMk/>
          <pc:sldMk cId="436333567" sldId="331"/>
        </pc:sldMkLst>
        <pc:spChg chg="mod">
          <ac:chgData name="Layla Scheli" userId="8e984409522794b7" providerId="LiveId" clId="{9670A0C1-BCEF-447A-BBD8-E0C198556D9A}" dt="2024-07-28T02:58:44.361" v="1017" actId="14100"/>
          <ac:spMkLst>
            <pc:docMk/>
            <pc:sldMk cId="436333567" sldId="331"/>
            <ac:spMk id="3" creationId="{33F4083D-3DF0-D05D-86E8-8001580089B3}"/>
          </ac:spMkLst>
        </pc:spChg>
        <pc:spChg chg="add mod">
          <ac:chgData name="Layla Scheli" userId="8e984409522794b7" providerId="LiveId" clId="{9670A0C1-BCEF-447A-BBD8-E0C198556D9A}" dt="2024-07-28T02:58:59.325" v="1021" actId="1076"/>
          <ac:spMkLst>
            <pc:docMk/>
            <pc:sldMk cId="436333567" sldId="331"/>
            <ac:spMk id="4" creationId="{0460097E-0C8C-6F35-C900-FB69DE0435DA}"/>
          </ac:spMkLst>
        </pc:spChg>
        <pc:spChg chg="mod">
          <ac:chgData name="Layla Scheli" userId="8e984409522794b7" providerId="LiveId" clId="{9670A0C1-BCEF-447A-BBD8-E0C198556D9A}" dt="2024-07-28T02:58:32.998" v="1013" actId="108"/>
          <ac:spMkLst>
            <pc:docMk/>
            <pc:sldMk cId="436333567" sldId="331"/>
            <ac:spMk id="12" creationId="{7B08632A-F4F6-7874-0C57-049C4168585F}"/>
          </ac:spMkLst>
        </pc:spChg>
      </pc:sldChg>
      <pc:sldChg chg="delSp modSp add mod">
        <pc:chgData name="Layla Scheli" userId="8e984409522794b7" providerId="LiveId" clId="{9670A0C1-BCEF-447A-BBD8-E0C198556D9A}" dt="2024-07-28T02:59:52.867" v="1034" actId="1076"/>
        <pc:sldMkLst>
          <pc:docMk/>
          <pc:sldMk cId="807665934" sldId="332"/>
        </pc:sldMkLst>
        <pc:spChg chg="mod">
          <ac:chgData name="Layla Scheli" userId="8e984409522794b7" providerId="LiveId" clId="{9670A0C1-BCEF-447A-BBD8-E0C198556D9A}" dt="2024-07-28T02:59:52.867" v="1034" actId="1076"/>
          <ac:spMkLst>
            <pc:docMk/>
            <pc:sldMk cId="807665934" sldId="332"/>
            <ac:spMk id="3" creationId="{33F4083D-3DF0-D05D-86E8-8001580089B3}"/>
          </ac:spMkLst>
        </pc:spChg>
        <pc:spChg chg="del mod">
          <ac:chgData name="Layla Scheli" userId="8e984409522794b7" providerId="LiveId" clId="{9670A0C1-BCEF-447A-BBD8-E0C198556D9A}" dt="2024-07-28T02:59:45.227" v="1032" actId="478"/>
          <ac:spMkLst>
            <pc:docMk/>
            <pc:sldMk cId="807665934" sldId="332"/>
            <ac:spMk id="4" creationId="{0460097E-0C8C-6F35-C900-FB69DE0435DA}"/>
          </ac:spMkLst>
        </pc:spChg>
        <pc:spChg chg="mod">
          <ac:chgData name="Layla Scheli" userId="8e984409522794b7" providerId="LiveId" clId="{9670A0C1-BCEF-447A-BBD8-E0C198556D9A}" dt="2024-07-28T02:59:49.798" v="1033" actId="108"/>
          <ac:spMkLst>
            <pc:docMk/>
            <pc:sldMk cId="807665934" sldId="332"/>
            <ac:spMk id="12" creationId="{7B08632A-F4F6-7874-0C57-049C4168585F}"/>
          </ac:spMkLst>
        </pc:spChg>
      </pc:sldChg>
      <pc:sldChg chg="modSp add mod">
        <pc:chgData name="Layla Scheli" userId="8e984409522794b7" providerId="LiveId" clId="{9670A0C1-BCEF-447A-BBD8-E0C198556D9A}" dt="2024-07-28T03:00:28.453" v="1041" actId="108"/>
        <pc:sldMkLst>
          <pc:docMk/>
          <pc:sldMk cId="1854662664" sldId="333"/>
        </pc:sldMkLst>
        <pc:spChg chg="mod">
          <ac:chgData name="Layla Scheli" userId="8e984409522794b7" providerId="LiveId" clId="{9670A0C1-BCEF-447A-BBD8-E0C198556D9A}" dt="2024-07-28T03:00:18.796" v="1039" actId="14100"/>
          <ac:spMkLst>
            <pc:docMk/>
            <pc:sldMk cId="1854662664" sldId="333"/>
            <ac:spMk id="3" creationId="{33F4083D-3DF0-D05D-86E8-8001580089B3}"/>
          </ac:spMkLst>
        </pc:spChg>
        <pc:spChg chg="mod">
          <ac:chgData name="Layla Scheli" userId="8e984409522794b7" providerId="LiveId" clId="{9670A0C1-BCEF-447A-BBD8-E0C198556D9A}" dt="2024-07-28T03:00:28.453" v="1041" actId="108"/>
          <ac:spMkLst>
            <pc:docMk/>
            <pc:sldMk cId="1854662664" sldId="333"/>
            <ac:spMk id="12" creationId="{7B08632A-F4F6-7874-0C57-049C4168585F}"/>
          </ac:spMkLst>
        </pc:spChg>
      </pc:sldChg>
      <pc:sldChg chg="modSp add mod ord">
        <pc:chgData name="Layla Scheli" userId="8e984409522794b7" providerId="LiveId" clId="{9670A0C1-BCEF-447A-BBD8-E0C198556D9A}" dt="2024-07-28T03:06:23.299" v="1133" actId="1076"/>
        <pc:sldMkLst>
          <pc:docMk/>
          <pc:sldMk cId="2246808028" sldId="334"/>
        </pc:sldMkLst>
        <pc:spChg chg="mod">
          <ac:chgData name="Layla Scheli" userId="8e984409522794b7" providerId="LiveId" clId="{9670A0C1-BCEF-447A-BBD8-E0C198556D9A}" dt="2024-07-28T03:06:23.299" v="1133" actId="1076"/>
          <ac:spMkLst>
            <pc:docMk/>
            <pc:sldMk cId="2246808028" sldId="334"/>
            <ac:spMk id="12" creationId="{7B08632A-F4F6-7874-0C57-049C4168585F}"/>
          </ac:spMkLst>
        </pc:spChg>
      </pc:sldChg>
      <pc:sldChg chg="addSp delSp modSp add mod">
        <pc:chgData name="Layla Scheli" userId="8e984409522794b7" providerId="LiveId" clId="{9670A0C1-BCEF-447A-BBD8-E0C198556D9A}" dt="2024-07-28T03:01:54.849" v="1065" actId="1076"/>
        <pc:sldMkLst>
          <pc:docMk/>
          <pc:sldMk cId="883327090" sldId="335"/>
        </pc:sldMkLst>
        <pc:spChg chg="add mod">
          <ac:chgData name="Layla Scheli" userId="8e984409522794b7" providerId="LiveId" clId="{9670A0C1-BCEF-447A-BBD8-E0C198556D9A}" dt="2024-07-28T03:01:50.371" v="1063" actId="1076"/>
          <ac:spMkLst>
            <pc:docMk/>
            <pc:sldMk cId="883327090" sldId="335"/>
            <ac:spMk id="3" creationId="{5F5E2C19-6829-2D63-82AF-49D5FC99AD8E}"/>
          </ac:spMkLst>
        </pc:spChg>
        <pc:spChg chg="del">
          <ac:chgData name="Layla Scheli" userId="8e984409522794b7" providerId="LiveId" clId="{9670A0C1-BCEF-447A-BBD8-E0C198556D9A}" dt="2024-07-28T03:01:17.202" v="1049" actId="478"/>
          <ac:spMkLst>
            <pc:docMk/>
            <pc:sldMk cId="883327090" sldId="335"/>
            <ac:spMk id="12" creationId="{7B08632A-F4F6-7874-0C57-049C4168585F}"/>
          </ac:spMkLst>
        </pc:spChg>
        <pc:picChg chg="add mod">
          <ac:chgData name="Layla Scheli" userId="8e984409522794b7" providerId="LiveId" clId="{9670A0C1-BCEF-447A-BBD8-E0C198556D9A}" dt="2024-07-28T03:01:54.849" v="1065" actId="1076"/>
          <ac:picMkLst>
            <pc:docMk/>
            <pc:sldMk cId="883327090" sldId="335"/>
            <ac:picMk id="4" creationId="{6A08CF21-5140-EBD9-1F01-97FA49ACA949}"/>
          </ac:picMkLst>
        </pc:picChg>
      </pc:sldChg>
      <pc:sldChg chg="modSp add mod ord">
        <pc:chgData name="Layla Scheli" userId="8e984409522794b7" providerId="LiveId" clId="{9670A0C1-BCEF-447A-BBD8-E0C198556D9A}" dt="2024-07-28T03:03:49.909" v="1093" actId="113"/>
        <pc:sldMkLst>
          <pc:docMk/>
          <pc:sldMk cId="1953704879" sldId="336"/>
        </pc:sldMkLst>
        <pc:spChg chg="mod">
          <ac:chgData name="Layla Scheli" userId="8e984409522794b7" providerId="LiveId" clId="{9670A0C1-BCEF-447A-BBD8-E0C198556D9A}" dt="2024-07-28T03:03:49.909" v="1093" actId="113"/>
          <ac:spMkLst>
            <pc:docMk/>
            <pc:sldMk cId="1953704879" sldId="336"/>
            <ac:spMk id="3" creationId="{33F4083D-3DF0-D05D-86E8-8001580089B3}"/>
          </ac:spMkLst>
        </pc:spChg>
        <pc:spChg chg="mod">
          <ac:chgData name="Layla Scheli" userId="8e984409522794b7" providerId="LiveId" clId="{9670A0C1-BCEF-447A-BBD8-E0C198556D9A}" dt="2024-07-28T03:02:47.925" v="1076" actId="1076"/>
          <ac:spMkLst>
            <pc:docMk/>
            <pc:sldMk cId="1953704879" sldId="336"/>
            <ac:spMk id="12" creationId="{7B08632A-F4F6-7874-0C57-049C4168585F}"/>
          </ac:spMkLst>
        </pc:spChg>
      </pc:sldChg>
      <pc:sldChg chg="modSp add mod">
        <pc:chgData name="Layla Scheli" userId="8e984409522794b7" providerId="LiveId" clId="{9670A0C1-BCEF-447A-BBD8-E0C198556D9A}" dt="2024-07-28T03:03:42.926" v="1091" actId="113"/>
        <pc:sldMkLst>
          <pc:docMk/>
          <pc:sldMk cId="3918708104" sldId="337"/>
        </pc:sldMkLst>
        <pc:spChg chg="mod">
          <ac:chgData name="Layla Scheli" userId="8e984409522794b7" providerId="LiveId" clId="{9670A0C1-BCEF-447A-BBD8-E0C198556D9A}" dt="2024-07-28T03:03:42.926" v="1091" actId="113"/>
          <ac:spMkLst>
            <pc:docMk/>
            <pc:sldMk cId="3918708104" sldId="337"/>
            <ac:spMk id="3" creationId="{33F4083D-3DF0-D05D-86E8-8001580089B3}"/>
          </ac:spMkLst>
        </pc:spChg>
      </pc:sldChg>
      <pc:sldChg chg="addSp modSp add mod ord">
        <pc:chgData name="Layla Scheli" userId="8e984409522794b7" providerId="LiveId" clId="{9670A0C1-BCEF-447A-BBD8-E0C198556D9A}" dt="2024-07-28T03:05:28.400" v="1121" actId="1076"/>
        <pc:sldMkLst>
          <pc:docMk/>
          <pc:sldMk cId="897212293" sldId="338"/>
        </pc:sldMkLst>
        <pc:spChg chg="mod">
          <ac:chgData name="Layla Scheli" userId="8e984409522794b7" providerId="LiveId" clId="{9670A0C1-BCEF-447A-BBD8-E0C198556D9A}" dt="2024-07-28T03:05:28.400" v="1121" actId="1076"/>
          <ac:spMkLst>
            <pc:docMk/>
            <pc:sldMk cId="897212293" sldId="338"/>
            <ac:spMk id="3" creationId="{33F4083D-3DF0-D05D-86E8-8001580089B3}"/>
          </ac:spMkLst>
        </pc:spChg>
        <pc:spChg chg="mod">
          <ac:chgData name="Layla Scheli" userId="8e984409522794b7" providerId="LiveId" clId="{9670A0C1-BCEF-447A-BBD8-E0C198556D9A}" dt="2024-07-28T03:04:17.108" v="1102" actId="20577"/>
          <ac:spMkLst>
            <pc:docMk/>
            <pc:sldMk cId="897212293" sldId="338"/>
            <ac:spMk id="12" creationId="{7B08632A-F4F6-7874-0C57-049C4168585F}"/>
          </ac:spMkLst>
        </pc:spChg>
        <pc:picChg chg="add mod">
          <ac:chgData name="Layla Scheli" userId="8e984409522794b7" providerId="LiveId" clId="{9670A0C1-BCEF-447A-BBD8-E0C198556D9A}" dt="2024-07-28T03:05:26.443" v="1120" actId="1076"/>
          <ac:picMkLst>
            <pc:docMk/>
            <pc:sldMk cId="897212293" sldId="338"/>
            <ac:picMk id="4" creationId="{A1FE6160-E956-522B-B4C3-1527E6FFAFB6}"/>
          </ac:picMkLst>
        </pc:picChg>
      </pc:sldChg>
      <pc:sldChg chg="modSp add mod ord">
        <pc:chgData name="Layla Scheli" userId="8e984409522794b7" providerId="LiveId" clId="{9670A0C1-BCEF-447A-BBD8-E0C198556D9A}" dt="2024-07-28T03:06:15.987" v="1132" actId="1076"/>
        <pc:sldMkLst>
          <pc:docMk/>
          <pc:sldMk cId="788580244" sldId="339"/>
        </pc:sldMkLst>
        <pc:spChg chg="mod">
          <ac:chgData name="Layla Scheli" userId="8e984409522794b7" providerId="LiveId" clId="{9670A0C1-BCEF-447A-BBD8-E0C198556D9A}" dt="2024-07-28T03:06:15.987" v="1132" actId="1076"/>
          <ac:spMkLst>
            <pc:docMk/>
            <pc:sldMk cId="788580244" sldId="339"/>
            <ac:spMk id="12" creationId="{7B08632A-F4F6-7874-0C57-049C4168585F}"/>
          </ac:spMkLst>
        </pc:spChg>
      </pc:sldChg>
      <pc:sldChg chg="addSp delSp modSp add del mod ord">
        <pc:chgData name="Layla Scheli" userId="8e984409522794b7" providerId="LiveId" clId="{9670A0C1-BCEF-447A-BBD8-E0C198556D9A}" dt="2024-07-28T03:07:46.891" v="1161" actId="2696"/>
        <pc:sldMkLst>
          <pc:docMk/>
          <pc:sldMk cId="822274697" sldId="340"/>
        </pc:sldMkLst>
        <pc:spChg chg="mod">
          <ac:chgData name="Layla Scheli" userId="8e984409522794b7" providerId="LiveId" clId="{9670A0C1-BCEF-447A-BBD8-E0C198556D9A}" dt="2024-07-28T03:07:22.604" v="1152" actId="1076"/>
          <ac:spMkLst>
            <pc:docMk/>
            <pc:sldMk cId="822274697" sldId="340"/>
            <ac:spMk id="3" creationId="{33F4083D-3DF0-D05D-86E8-8001580089B3}"/>
          </ac:spMkLst>
        </pc:spChg>
        <pc:spChg chg="mod">
          <ac:chgData name="Layla Scheli" userId="8e984409522794b7" providerId="LiveId" clId="{9670A0C1-BCEF-447A-BBD8-E0C198556D9A}" dt="2024-07-28T03:06:58.213" v="1142" actId="108"/>
          <ac:spMkLst>
            <pc:docMk/>
            <pc:sldMk cId="822274697" sldId="340"/>
            <ac:spMk id="12" creationId="{7B08632A-F4F6-7874-0C57-049C4168585F}"/>
          </ac:spMkLst>
        </pc:spChg>
        <pc:picChg chg="add mod">
          <ac:chgData name="Layla Scheli" userId="8e984409522794b7" providerId="LiveId" clId="{9670A0C1-BCEF-447A-BBD8-E0C198556D9A}" dt="2024-07-28T03:07:36.050" v="1159" actId="1076"/>
          <ac:picMkLst>
            <pc:docMk/>
            <pc:sldMk cId="822274697" sldId="340"/>
            <ac:picMk id="2" creationId="{62A25BDC-29C0-F6F1-FA69-996D3B5BFCC2}"/>
          </ac:picMkLst>
        </pc:picChg>
        <pc:picChg chg="del">
          <ac:chgData name="Layla Scheli" userId="8e984409522794b7" providerId="LiveId" clId="{9670A0C1-BCEF-447A-BBD8-E0C198556D9A}" dt="2024-07-28T03:06:42.319" v="1139" actId="478"/>
          <ac:picMkLst>
            <pc:docMk/>
            <pc:sldMk cId="822274697" sldId="340"/>
            <ac:picMk id="4" creationId="{A1FE6160-E956-522B-B4C3-1527E6FFAFB6}"/>
          </ac:picMkLst>
        </pc:picChg>
      </pc:sldChg>
      <pc:sldChg chg="addSp delSp modSp add mod">
        <pc:chgData name="Layla Scheli" userId="8e984409522794b7" providerId="LiveId" clId="{9670A0C1-BCEF-447A-BBD8-E0C198556D9A}" dt="2024-07-28T13:43:01.862" v="1211" actId="113"/>
        <pc:sldMkLst>
          <pc:docMk/>
          <pc:sldMk cId="2799157710" sldId="341"/>
        </pc:sldMkLst>
        <pc:spChg chg="del">
          <ac:chgData name="Layla Scheli" userId="8e984409522794b7" providerId="LiveId" clId="{9670A0C1-BCEF-447A-BBD8-E0C198556D9A}" dt="2024-07-28T03:07:50.389" v="1163" actId="478"/>
          <ac:spMkLst>
            <pc:docMk/>
            <pc:sldMk cId="2799157710" sldId="341"/>
            <ac:spMk id="3" creationId="{33F4083D-3DF0-D05D-86E8-8001580089B3}"/>
          </ac:spMkLst>
        </pc:spChg>
        <pc:spChg chg="add mod">
          <ac:chgData name="Layla Scheli" userId="8e984409522794b7" providerId="LiveId" clId="{9670A0C1-BCEF-447A-BBD8-E0C198556D9A}" dt="2024-07-28T13:42:52.013" v="1207" actId="1076"/>
          <ac:spMkLst>
            <pc:docMk/>
            <pc:sldMk cId="2799157710" sldId="341"/>
            <ac:spMk id="8" creationId="{5D559499-724F-DDCA-CDF9-24842D9B88E5}"/>
          </ac:spMkLst>
        </pc:spChg>
        <pc:spChg chg="add mod">
          <ac:chgData name="Layla Scheli" userId="8e984409522794b7" providerId="LiveId" clId="{9670A0C1-BCEF-447A-BBD8-E0C198556D9A}" dt="2024-07-28T13:43:01.862" v="1211" actId="113"/>
          <ac:spMkLst>
            <pc:docMk/>
            <pc:sldMk cId="2799157710" sldId="341"/>
            <ac:spMk id="9" creationId="{AC3711E8-88D3-9222-54B9-60A0D725F5C0}"/>
          </ac:spMkLst>
        </pc:spChg>
        <pc:spChg chg="add mod">
          <ac:chgData name="Layla Scheli" userId="8e984409522794b7" providerId="LiveId" clId="{9670A0C1-BCEF-447A-BBD8-E0C198556D9A}" dt="2024-07-28T13:42:47.167" v="1206" actId="1076"/>
          <ac:spMkLst>
            <pc:docMk/>
            <pc:sldMk cId="2799157710" sldId="341"/>
            <ac:spMk id="10" creationId="{AB56BD12-6DDC-8AE7-00E1-B5C39673C817}"/>
          </ac:spMkLst>
        </pc:spChg>
        <pc:spChg chg="add mod">
          <ac:chgData name="Layla Scheli" userId="8e984409522794b7" providerId="LiveId" clId="{9670A0C1-BCEF-447A-BBD8-E0C198556D9A}" dt="2024-07-28T13:42:59.212" v="1210" actId="113"/>
          <ac:spMkLst>
            <pc:docMk/>
            <pc:sldMk cId="2799157710" sldId="341"/>
            <ac:spMk id="11" creationId="{F565B0EE-7E49-5D38-8BFA-546C09927D24}"/>
          </ac:spMkLst>
        </pc:spChg>
        <pc:picChg chg="del">
          <ac:chgData name="Layla Scheli" userId="8e984409522794b7" providerId="LiveId" clId="{9670A0C1-BCEF-447A-BBD8-E0C198556D9A}" dt="2024-07-28T03:07:50.389" v="1163" actId="478"/>
          <ac:picMkLst>
            <pc:docMk/>
            <pc:sldMk cId="2799157710" sldId="341"/>
            <ac:picMk id="2" creationId="{62A25BDC-29C0-F6F1-FA69-996D3B5BFCC2}"/>
          </ac:picMkLst>
        </pc:picChg>
        <pc:picChg chg="add mod">
          <ac:chgData name="Layla Scheli" userId="8e984409522794b7" providerId="LiveId" clId="{9670A0C1-BCEF-447A-BBD8-E0C198556D9A}" dt="2024-07-28T13:42:47.167" v="1206" actId="1076"/>
          <ac:picMkLst>
            <pc:docMk/>
            <pc:sldMk cId="2799157710" sldId="341"/>
            <ac:picMk id="4" creationId="{685BD0C8-880F-1C2D-DD59-F2870A64D92B}"/>
          </ac:picMkLst>
        </pc:picChg>
        <pc:picChg chg="add mod">
          <ac:chgData name="Layla Scheli" userId="8e984409522794b7" providerId="LiveId" clId="{9670A0C1-BCEF-447A-BBD8-E0C198556D9A}" dt="2024-07-28T13:42:47.167" v="1206" actId="1076"/>
          <ac:picMkLst>
            <pc:docMk/>
            <pc:sldMk cId="2799157710" sldId="341"/>
            <ac:picMk id="5" creationId="{A426D439-847A-5D75-FF29-5AA7FECDD38E}"/>
          </ac:picMkLst>
        </pc:picChg>
        <pc:picChg chg="add mod">
          <ac:chgData name="Layla Scheli" userId="8e984409522794b7" providerId="LiveId" clId="{9670A0C1-BCEF-447A-BBD8-E0C198556D9A}" dt="2024-07-28T13:42:47.167" v="1206" actId="1076"/>
          <ac:picMkLst>
            <pc:docMk/>
            <pc:sldMk cId="2799157710" sldId="341"/>
            <ac:picMk id="6" creationId="{A28DAD23-B0FF-ADF5-4DE1-1D835F25D375}"/>
          </ac:picMkLst>
        </pc:picChg>
        <pc:picChg chg="add mod">
          <ac:chgData name="Layla Scheli" userId="8e984409522794b7" providerId="LiveId" clId="{9670A0C1-BCEF-447A-BBD8-E0C198556D9A}" dt="2024-07-28T13:42:56.745" v="1209" actId="1076"/>
          <ac:picMkLst>
            <pc:docMk/>
            <pc:sldMk cId="2799157710" sldId="341"/>
            <ac:picMk id="7" creationId="{913A4717-DF7E-08B8-35B6-73AD3FE11B38}"/>
          </ac:picMkLst>
        </pc:picChg>
      </pc:sldChg>
      <pc:sldChg chg="addSp delSp modSp add mod">
        <pc:chgData name="Layla Scheli" userId="8e984409522794b7" providerId="LiveId" clId="{9670A0C1-BCEF-447A-BBD8-E0C198556D9A}" dt="2024-07-28T13:46:07.864" v="1263" actId="1076"/>
        <pc:sldMkLst>
          <pc:docMk/>
          <pc:sldMk cId="1434298061" sldId="342"/>
        </pc:sldMkLst>
        <pc:spChg chg="del">
          <ac:chgData name="Layla Scheli" userId="8e984409522794b7" providerId="LiveId" clId="{9670A0C1-BCEF-447A-BBD8-E0C198556D9A}" dt="2024-07-28T13:43:17.823" v="1213" actId="478"/>
          <ac:spMkLst>
            <pc:docMk/>
            <pc:sldMk cId="1434298061" sldId="342"/>
            <ac:spMk id="8" creationId="{5D559499-724F-DDCA-CDF9-24842D9B88E5}"/>
          </ac:spMkLst>
        </pc:spChg>
        <pc:spChg chg="del">
          <ac:chgData name="Layla Scheli" userId="8e984409522794b7" providerId="LiveId" clId="{9670A0C1-BCEF-447A-BBD8-E0C198556D9A}" dt="2024-07-28T13:43:17.823" v="1213" actId="478"/>
          <ac:spMkLst>
            <pc:docMk/>
            <pc:sldMk cId="1434298061" sldId="342"/>
            <ac:spMk id="9" creationId="{AC3711E8-88D3-9222-54B9-60A0D725F5C0}"/>
          </ac:spMkLst>
        </pc:spChg>
        <pc:spChg chg="del">
          <ac:chgData name="Layla Scheli" userId="8e984409522794b7" providerId="LiveId" clId="{9670A0C1-BCEF-447A-BBD8-E0C198556D9A}" dt="2024-07-28T13:43:17.823" v="1213" actId="478"/>
          <ac:spMkLst>
            <pc:docMk/>
            <pc:sldMk cId="1434298061" sldId="342"/>
            <ac:spMk id="10" creationId="{AB56BD12-6DDC-8AE7-00E1-B5C39673C817}"/>
          </ac:spMkLst>
        </pc:spChg>
        <pc:spChg chg="del">
          <ac:chgData name="Layla Scheli" userId="8e984409522794b7" providerId="LiveId" clId="{9670A0C1-BCEF-447A-BBD8-E0C198556D9A}" dt="2024-07-28T13:43:17.823" v="1213" actId="478"/>
          <ac:spMkLst>
            <pc:docMk/>
            <pc:sldMk cId="1434298061" sldId="342"/>
            <ac:spMk id="11" creationId="{F565B0EE-7E49-5D38-8BFA-546C09927D24}"/>
          </ac:spMkLst>
        </pc:spChg>
        <pc:spChg chg="add mod">
          <ac:chgData name="Layla Scheli" userId="8e984409522794b7" providerId="LiveId" clId="{9670A0C1-BCEF-447A-BBD8-E0C198556D9A}" dt="2024-07-28T13:44:31.813" v="1237" actId="1076"/>
          <ac:spMkLst>
            <pc:docMk/>
            <pc:sldMk cId="1434298061" sldId="342"/>
            <ac:spMk id="14" creationId="{D3B20700-F5B7-9DC1-61B9-382FB1FDDE12}"/>
          </ac:spMkLst>
        </pc:spChg>
        <pc:spChg chg="add mod">
          <ac:chgData name="Layla Scheli" userId="8e984409522794b7" providerId="LiveId" clId="{9670A0C1-BCEF-447A-BBD8-E0C198556D9A}" dt="2024-07-28T13:44:34.523" v="1238" actId="1076"/>
          <ac:spMkLst>
            <pc:docMk/>
            <pc:sldMk cId="1434298061" sldId="342"/>
            <ac:spMk id="15" creationId="{B880C476-73F2-2EEF-BF29-D4DE712970FA}"/>
          </ac:spMkLst>
        </pc:spChg>
        <pc:spChg chg="add mod">
          <ac:chgData name="Layla Scheli" userId="8e984409522794b7" providerId="LiveId" clId="{9670A0C1-BCEF-447A-BBD8-E0C198556D9A}" dt="2024-07-28T13:45:04.463" v="1245" actId="1076"/>
          <ac:spMkLst>
            <pc:docMk/>
            <pc:sldMk cId="1434298061" sldId="342"/>
            <ac:spMk id="17" creationId="{542E4051-B2D9-2C37-184B-62A43348446F}"/>
          </ac:spMkLst>
        </pc:spChg>
        <pc:spChg chg="add mod">
          <ac:chgData name="Layla Scheli" userId="8e984409522794b7" providerId="LiveId" clId="{9670A0C1-BCEF-447A-BBD8-E0C198556D9A}" dt="2024-07-28T13:45:18.953" v="1249" actId="1076"/>
          <ac:spMkLst>
            <pc:docMk/>
            <pc:sldMk cId="1434298061" sldId="342"/>
            <ac:spMk id="19" creationId="{50593687-D775-5645-DACD-8FFA77397FFE}"/>
          </ac:spMkLst>
        </pc:spChg>
        <pc:spChg chg="add mod">
          <ac:chgData name="Layla Scheli" userId="8e984409522794b7" providerId="LiveId" clId="{9670A0C1-BCEF-447A-BBD8-E0C198556D9A}" dt="2024-07-28T13:45:46.324" v="1259" actId="1076"/>
          <ac:spMkLst>
            <pc:docMk/>
            <pc:sldMk cId="1434298061" sldId="342"/>
            <ac:spMk id="21" creationId="{6B087D2D-00EF-95F4-C290-243ED228CC82}"/>
          </ac:spMkLst>
        </pc:spChg>
        <pc:spChg chg="add mod">
          <ac:chgData name="Layla Scheli" userId="8e984409522794b7" providerId="LiveId" clId="{9670A0C1-BCEF-447A-BBD8-E0C198556D9A}" dt="2024-07-28T13:46:07.864" v="1263" actId="1076"/>
          <ac:spMkLst>
            <pc:docMk/>
            <pc:sldMk cId="1434298061" sldId="342"/>
            <ac:spMk id="23" creationId="{227DC56B-E0F2-2B4D-17D0-B4EF16F13E47}"/>
          </ac:spMkLst>
        </pc:spChg>
        <pc:picChg chg="add mod">
          <ac:chgData name="Layla Scheli" userId="8e984409522794b7" providerId="LiveId" clId="{9670A0C1-BCEF-447A-BBD8-E0C198556D9A}" dt="2024-07-28T13:44:24.182" v="1234" actId="1076"/>
          <ac:picMkLst>
            <pc:docMk/>
            <pc:sldMk cId="1434298061" sldId="342"/>
            <ac:picMk id="2" creationId="{4DAC4DFE-83F8-B64B-D257-AB999827A0FA}"/>
          </ac:picMkLst>
        </pc:picChg>
        <pc:picChg chg="add mod">
          <ac:chgData name="Layla Scheli" userId="8e984409522794b7" providerId="LiveId" clId="{9670A0C1-BCEF-447A-BBD8-E0C198556D9A}" dt="2024-07-28T13:44:25.879" v="1235" actId="1076"/>
          <ac:picMkLst>
            <pc:docMk/>
            <pc:sldMk cId="1434298061" sldId="342"/>
            <ac:picMk id="3" creationId="{B3B3CDCB-87C9-0311-178E-4567597929A8}"/>
          </ac:picMkLst>
        </pc:picChg>
        <pc:picChg chg="del">
          <ac:chgData name="Layla Scheli" userId="8e984409522794b7" providerId="LiveId" clId="{9670A0C1-BCEF-447A-BBD8-E0C198556D9A}" dt="2024-07-28T13:43:17.823" v="1213" actId="478"/>
          <ac:picMkLst>
            <pc:docMk/>
            <pc:sldMk cId="1434298061" sldId="342"/>
            <ac:picMk id="4" creationId="{685BD0C8-880F-1C2D-DD59-F2870A64D92B}"/>
          </ac:picMkLst>
        </pc:picChg>
        <pc:picChg chg="del">
          <ac:chgData name="Layla Scheli" userId="8e984409522794b7" providerId="LiveId" clId="{9670A0C1-BCEF-447A-BBD8-E0C198556D9A}" dt="2024-07-28T13:43:17.823" v="1213" actId="478"/>
          <ac:picMkLst>
            <pc:docMk/>
            <pc:sldMk cId="1434298061" sldId="342"/>
            <ac:picMk id="5" creationId="{A426D439-847A-5D75-FF29-5AA7FECDD38E}"/>
          </ac:picMkLst>
        </pc:picChg>
        <pc:picChg chg="del">
          <ac:chgData name="Layla Scheli" userId="8e984409522794b7" providerId="LiveId" clId="{9670A0C1-BCEF-447A-BBD8-E0C198556D9A}" dt="2024-07-28T13:43:17.823" v="1213" actId="478"/>
          <ac:picMkLst>
            <pc:docMk/>
            <pc:sldMk cId="1434298061" sldId="342"/>
            <ac:picMk id="6" creationId="{A28DAD23-B0FF-ADF5-4DE1-1D835F25D375}"/>
          </ac:picMkLst>
        </pc:picChg>
        <pc:picChg chg="del">
          <ac:chgData name="Layla Scheli" userId="8e984409522794b7" providerId="LiveId" clId="{9670A0C1-BCEF-447A-BBD8-E0C198556D9A}" dt="2024-07-28T13:43:17.823" v="1213" actId="478"/>
          <ac:picMkLst>
            <pc:docMk/>
            <pc:sldMk cId="1434298061" sldId="342"/>
            <ac:picMk id="7" creationId="{913A4717-DF7E-08B8-35B6-73AD3FE11B38}"/>
          </ac:picMkLst>
        </pc:picChg>
        <pc:picChg chg="add mod">
          <ac:chgData name="Layla Scheli" userId="8e984409522794b7" providerId="LiveId" clId="{9670A0C1-BCEF-447A-BBD8-E0C198556D9A}" dt="2024-07-28T13:44:28.080" v="1236" actId="1076"/>
          <ac:picMkLst>
            <pc:docMk/>
            <pc:sldMk cId="1434298061" sldId="342"/>
            <ac:picMk id="13" creationId="{9366F54E-D4FC-022E-434C-43FB0BC34ABB}"/>
          </ac:picMkLst>
        </pc:picChg>
      </pc:sldChg>
      <pc:sldChg chg="modSp add mod ord">
        <pc:chgData name="Layla Scheli" userId="8e984409522794b7" providerId="LiveId" clId="{9670A0C1-BCEF-447A-BBD8-E0C198556D9A}" dt="2024-07-28T13:46:28.519" v="1290"/>
        <pc:sldMkLst>
          <pc:docMk/>
          <pc:sldMk cId="3637472512" sldId="343"/>
        </pc:sldMkLst>
        <pc:spChg chg="mod">
          <ac:chgData name="Layla Scheli" userId="8e984409522794b7" providerId="LiveId" clId="{9670A0C1-BCEF-447A-BBD8-E0C198556D9A}" dt="2024-07-28T13:46:23.704" v="1288" actId="20577"/>
          <ac:spMkLst>
            <pc:docMk/>
            <pc:sldMk cId="3637472512" sldId="343"/>
            <ac:spMk id="12" creationId="{7B08632A-F4F6-7874-0C57-049C4168585F}"/>
          </ac:spMkLst>
        </pc:spChg>
      </pc:sldChg>
      <pc:sldChg chg="addSp delSp modSp add mod ord">
        <pc:chgData name="Layla Scheli" userId="8e984409522794b7" providerId="LiveId" clId="{9670A0C1-BCEF-447A-BBD8-E0C198556D9A}" dt="2024-07-28T17:22:53.057" v="1303" actId="1076"/>
        <pc:sldMkLst>
          <pc:docMk/>
          <pc:sldMk cId="3477533388" sldId="344"/>
        </pc:sldMkLst>
        <pc:spChg chg="add mod">
          <ac:chgData name="Layla Scheli" userId="8e984409522794b7" providerId="LiveId" clId="{9670A0C1-BCEF-447A-BBD8-E0C198556D9A}" dt="2024-07-28T17:22:53.057" v="1303" actId="1076"/>
          <ac:spMkLst>
            <pc:docMk/>
            <pc:sldMk cId="3477533388" sldId="344"/>
            <ac:spMk id="5" creationId="{24C340D0-7608-86D4-2661-3DD316033FE3}"/>
          </ac:spMkLst>
        </pc:spChg>
        <pc:spChg chg="mod">
          <ac:chgData name="Layla Scheli" userId="8e984409522794b7" providerId="LiveId" clId="{9670A0C1-BCEF-447A-BBD8-E0C198556D9A}" dt="2024-07-28T17:22:48.173" v="1302" actId="108"/>
          <ac:spMkLst>
            <pc:docMk/>
            <pc:sldMk cId="3477533388" sldId="344"/>
            <ac:spMk id="12" creationId="{7B08632A-F4F6-7874-0C57-049C4168585F}"/>
          </ac:spMkLst>
        </pc:spChg>
        <pc:spChg chg="del mod">
          <ac:chgData name="Layla Scheli" userId="8e984409522794b7" providerId="LiveId" clId="{9670A0C1-BCEF-447A-BBD8-E0C198556D9A}" dt="2024-07-28T17:22:22.070" v="1296" actId="478"/>
          <ac:spMkLst>
            <pc:docMk/>
            <pc:sldMk cId="3477533388" sldId="344"/>
            <ac:spMk id="14" creationId="{D3B20700-F5B7-9DC1-61B9-382FB1FDDE12}"/>
          </ac:spMkLst>
        </pc:spChg>
        <pc:spChg chg="del mod">
          <ac:chgData name="Layla Scheli" userId="8e984409522794b7" providerId="LiveId" clId="{9670A0C1-BCEF-447A-BBD8-E0C198556D9A}" dt="2024-07-28T17:22:22.070" v="1296" actId="478"/>
          <ac:spMkLst>
            <pc:docMk/>
            <pc:sldMk cId="3477533388" sldId="344"/>
            <ac:spMk id="15" creationId="{B880C476-73F2-2EEF-BF29-D4DE712970FA}"/>
          </ac:spMkLst>
        </pc:spChg>
        <pc:spChg chg="del mod">
          <ac:chgData name="Layla Scheli" userId="8e984409522794b7" providerId="LiveId" clId="{9670A0C1-BCEF-447A-BBD8-E0C198556D9A}" dt="2024-07-28T17:22:22.070" v="1296" actId="478"/>
          <ac:spMkLst>
            <pc:docMk/>
            <pc:sldMk cId="3477533388" sldId="344"/>
            <ac:spMk id="17" creationId="{542E4051-B2D9-2C37-184B-62A43348446F}"/>
          </ac:spMkLst>
        </pc:spChg>
        <pc:spChg chg="del mod">
          <ac:chgData name="Layla Scheli" userId="8e984409522794b7" providerId="LiveId" clId="{9670A0C1-BCEF-447A-BBD8-E0C198556D9A}" dt="2024-07-28T17:22:22.070" v="1296" actId="478"/>
          <ac:spMkLst>
            <pc:docMk/>
            <pc:sldMk cId="3477533388" sldId="344"/>
            <ac:spMk id="19" creationId="{50593687-D775-5645-DACD-8FFA77397FFE}"/>
          </ac:spMkLst>
        </pc:spChg>
        <pc:spChg chg="del mod">
          <ac:chgData name="Layla Scheli" userId="8e984409522794b7" providerId="LiveId" clId="{9670A0C1-BCEF-447A-BBD8-E0C198556D9A}" dt="2024-07-28T17:22:22.070" v="1296" actId="478"/>
          <ac:spMkLst>
            <pc:docMk/>
            <pc:sldMk cId="3477533388" sldId="344"/>
            <ac:spMk id="21" creationId="{6B087D2D-00EF-95F4-C290-243ED228CC82}"/>
          </ac:spMkLst>
        </pc:spChg>
        <pc:spChg chg="del">
          <ac:chgData name="Layla Scheli" userId="8e984409522794b7" providerId="LiveId" clId="{9670A0C1-BCEF-447A-BBD8-E0C198556D9A}" dt="2024-07-28T17:22:22.070" v="1296" actId="478"/>
          <ac:spMkLst>
            <pc:docMk/>
            <pc:sldMk cId="3477533388" sldId="344"/>
            <ac:spMk id="23" creationId="{227DC56B-E0F2-2B4D-17D0-B4EF16F13E47}"/>
          </ac:spMkLst>
        </pc:spChg>
        <pc:picChg chg="del mod">
          <ac:chgData name="Layla Scheli" userId="8e984409522794b7" providerId="LiveId" clId="{9670A0C1-BCEF-447A-BBD8-E0C198556D9A}" dt="2024-07-28T17:22:22.070" v="1296" actId="478"/>
          <ac:picMkLst>
            <pc:docMk/>
            <pc:sldMk cId="3477533388" sldId="344"/>
            <ac:picMk id="2" creationId="{4DAC4DFE-83F8-B64B-D257-AB999827A0FA}"/>
          </ac:picMkLst>
        </pc:picChg>
        <pc:picChg chg="del mod">
          <ac:chgData name="Layla Scheli" userId="8e984409522794b7" providerId="LiveId" clId="{9670A0C1-BCEF-447A-BBD8-E0C198556D9A}" dt="2024-07-28T17:22:22.070" v="1296" actId="478"/>
          <ac:picMkLst>
            <pc:docMk/>
            <pc:sldMk cId="3477533388" sldId="344"/>
            <ac:picMk id="3" creationId="{B3B3CDCB-87C9-0311-178E-4567597929A8}"/>
          </ac:picMkLst>
        </pc:picChg>
        <pc:picChg chg="del">
          <ac:chgData name="Layla Scheli" userId="8e984409522794b7" providerId="LiveId" clId="{9670A0C1-BCEF-447A-BBD8-E0C198556D9A}" dt="2024-07-28T17:22:22.070" v="1296" actId="478"/>
          <ac:picMkLst>
            <pc:docMk/>
            <pc:sldMk cId="3477533388" sldId="344"/>
            <ac:picMk id="13" creationId="{9366F54E-D4FC-022E-434C-43FB0BC34ABB}"/>
          </ac:picMkLst>
        </pc:picChg>
      </pc:sldChg>
      <pc:sldChg chg="modSp add mod">
        <pc:chgData name="Layla Scheli" userId="8e984409522794b7" providerId="LiveId" clId="{9670A0C1-BCEF-447A-BBD8-E0C198556D9A}" dt="2024-07-28T17:24:34.531" v="1318" actId="1076"/>
        <pc:sldMkLst>
          <pc:docMk/>
          <pc:sldMk cId="3490244555" sldId="345"/>
        </pc:sldMkLst>
        <pc:spChg chg="mod">
          <ac:chgData name="Layla Scheli" userId="8e984409522794b7" providerId="LiveId" clId="{9670A0C1-BCEF-447A-BBD8-E0C198556D9A}" dt="2024-07-28T17:24:34.531" v="1318" actId="1076"/>
          <ac:spMkLst>
            <pc:docMk/>
            <pc:sldMk cId="3490244555" sldId="345"/>
            <ac:spMk id="5" creationId="{24C340D0-7608-86D4-2661-3DD316033FE3}"/>
          </ac:spMkLst>
        </pc:spChg>
        <pc:spChg chg="mod">
          <ac:chgData name="Layla Scheli" userId="8e984409522794b7" providerId="LiveId" clId="{9670A0C1-BCEF-447A-BBD8-E0C198556D9A}" dt="2024-07-28T17:24:00.511" v="1315" actId="20577"/>
          <ac:spMkLst>
            <pc:docMk/>
            <pc:sldMk cId="3490244555" sldId="345"/>
            <ac:spMk id="12" creationId="{7B08632A-F4F6-7874-0C57-049C4168585F}"/>
          </ac:spMkLst>
        </pc:spChg>
      </pc:sldChg>
      <pc:sldChg chg="modSp add mod ord">
        <pc:chgData name="Layla Scheli" userId="8e984409522794b7" providerId="LiveId" clId="{9670A0C1-BCEF-447A-BBD8-E0C198556D9A}" dt="2024-07-28T17:25:02.907" v="1325" actId="1076"/>
        <pc:sldMkLst>
          <pc:docMk/>
          <pc:sldMk cId="3260245561" sldId="346"/>
        </pc:sldMkLst>
        <pc:spChg chg="mod">
          <ac:chgData name="Layla Scheli" userId="8e984409522794b7" providerId="LiveId" clId="{9670A0C1-BCEF-447A-BBD8-E0C198556D9A}" dt="2024-07-28T17:25:02.907" v="1325" actId="1076"/>
          <ac:spMkLst>
            <pc:docMk/>
            <pc:sldMk cId="3260245561" sldId="346"/>
            <ac:spMk id="12" creationId="{7B08632A-F4F6-7874-0C57-049C4168585F}"/>
          </ac:spMkLst>
        </pc:spChg>
      </pc:sldChg>
      <pc:sldChg chg="modSp add mod">
        <pc:chgData name="Layla Scheli" userId="8e984409522794b7" providerId="LiveId" clId="{9670A0C1-BCEF-447A-BBD8-E0C198556D9A}" dt="2024-07-28T17:29:08.692" v="1331" actId="1076"/>
        <pc:sldMkLst>
          <pc:docMk/>
          <pc:sldMk cId="408371753" sldId="347"/>
        </pc:sldMkLst>
        <pc:spChg chg="mod">
          <ac:chgData name="Layla Scheli" userId="8e984409522794b7" providerId="LiveId" clId="{9670A0C1-BCEF-447A-BBD8-E0C198556D9A}" dt="2024-07-28T17:29:08.692" v="1331" actId="1076"/>
          <ac:spMkLst>
            <pc:docMk/>
            <pc:sldMk cId="408371753" sldId="347"/>
            <ac:spMk id="12" creationId="{7B08632A-F4F6-7874-0C57-049C4168585F}"/>
          </ac:spMkLst>
        </pc:spChg>
      </pc:sldChg>
      <pc:sldChg chg="addSp delSp modSp add mod">
        <pc:chgData name="Layla Scheli" userId="8e984409522794b7" providerId="LiveId" clId="{9670A0C1-BCEF-447A-BBD8-E0C198556D9A}" dt="2024-07-28T17:37:12.300" v="1365" actId="1076"/>
        <pc:sldMkLst>
          <pc:docMk/>
          <pc:sldMk cId="997262318" sldId="348"/>
        </pc:sldMkLst>
        <pc:spChg chg="add mod">
          <ac:chgData name="Layla Scheli" userId="8e984409522794b7" providerId="LiveId" clId="{9670A0C1-BCEF-447A-BBD8-E0C198556D9A}" dt="2024-07-28T17:37:12.300" v="1365" actId="1076"/>
          <ac:spMkLst>
            <pc:docMk/>
            <pc:sldMk cId="997262318" sldId="348"/>
            <ac:spMk id="2" creationId="{D5019729-0A7B-BFB6-B7D6-08A0729EF763}"/>
          </ac:spMkLst>
        </pc:spChg>
        <pc:spChg chg="add mod">
          <ac:chgData name="Layla Scheli" userId="8e984409522794b7" providerId="LiveId" clId="{9670A0C1-BCEF-447A-BBD8-E0C198556D9A}" dt="2024-07-28T17:37:09.452" v="1364" actId="113"/>
          <ac:spMkLst>
            <pc:docMk/>
            <pc:sldMk cId="997262318" sldId="348"/>
            <ac:spMk id="3" creationId="{A923B5CD-0C20-EC1D-56C2-29C92EEDBBAA}"/>
          </ac:spMkLst>
        </pc:spChg>
        <pc:spChg chg="del">
          <ac:chgData name="Layla Scheli" userId="8e984409522794b7" providerId="LiveId" clId="{9670A0C1-BCEF-447A-BBD8-E0C198556D9A}" dt="2024-07-28T17:29:41.591" v="1333" actId="478"/>
          <ac:spMkLst>
            <pc:docMk/>
            <pc:sldMk cId="997262318" sldId="348"/>
            <ac:spMk id="12" creationId="{7B08632A-F4F6-7874-0C57-049C4168585F}"/>
          </ac:spMkLst>
        </pc:spChg>
      </pc:sldChg>
      <pc:sldChg chg="delSp modSp add mod">
        <pc:chgData name="Layla Scheli" userId="8e984409522794b7" providerId="LiveId" clId="{9670A0C1-BCEF-447A-BBD8-E0C198556D9A}" dt="2024-07-28T17:37:46.644" v="1376" actId="20577"/>
        <pc:sldMkLst>
          <pc:docMk/>
          <pc:sldMk cId="1335610870" sldId="349"/>
        </pc:sldMkLst>
        <pc:spChg chg="mod">
          <ac:chgData name="Layla Scheli" userId="8e984409522794b7" providerId="LiveId" clId="{9670A0C1-BCEF-447A-BBD8-E0C198556D9A}" dt="2024-07-28T17:37:46.644" v="1376" actId="20577"/>
          <ac:spMkLst>
            <pc:docMk/>
            <pc:sldMk cId="1335610870" sldId="349"/>
            <ac:spMk id="2" creationId="{D5019729-0A7B-BFB6-B7D6-08A0729EF763}"/>
          </ac:spMkLst>
        </pc:spChg>
        <pc:spChg chg="del">
          <ac:chgData name="Layla Scheli" userId="8e984409522794b7" providerId="LiveId" clId="{9670A0C1-BCEF-447A-BBD8-E0C198556D9A}" dt="2024-07-28T17:37:33.795" v="1371" actId="478"/>
          <ac:spMkLst>
            <pc:docMk/>
            <pc:sldMk cId="1335610870" sldId="349"/>
            <ac:spMk id="3" creationId="{A923B5CD-0C20-EC1D-56C2-29C92EEDBBAA}"/>
          </ac:spMkLst>
        </pc:spChg>
      </pc:sldChg>
      <pc:sldChg chg="addSp delSp modSp add mod">
        <pc:chgData name="Layla Scheli" userId="8e984409522794b7" providerId="LiveId" clId="{9670A0C1-BCEF-447A-BBD8-E0C198556D9A}" dt="2024-07-28T17:38:38.323" v="1397" actId="1076"/>
        <pc:sldMkLst>
          <pc:docMk/>
          <pc:sldMk cId="2835252189" sldId="350"/>
        </pc:sldMkLst>
        <pc:spChg chg="del">
          <ac:chgData name="Layla Scheli" userId="8e984409522794b7" providerId="LiveId" clId="{9670A0C1-BCEF-447A-BBD8-E0C198556D9A}" dt="2024-07-28T17:38:06.517" v="1378" actId="478"/>
          <ac:spMkLst>
            <pc:docMk/>
            <pc:sldMk cId="2835252189" sldId="350"/>
            <ac:spMk id="2" creationId="{D5019729-0A7B-BFB6-B7D6-08A0729EF763}"/>
          </ac:spMkLst>
        </pc:spChg>
        <pc:spChg chg="add mod">
          <ac:chgData name="Layla Scheli" userId="8e984409522794b7" providerId="LiveId" clId="{9670A0C1-BCEF-447A-BBD8-E0C198556D9A}" dt="2024-07-28T17:38:28.823" v="1393" actId="1076"/>
          <ac:spMkLst>
            <pc:docMk/>
            <pc:sldMk cId="2835252189" sldId="350"/>
            <ac:spMk id="3" creationId="{DCC70714-0F9D-6904-A643-AD5D54B4A8FB}"/>
          </ac:spMkLst>
        </pc:spChg>
        <pc:spChg chg="add mod">
          <ac:chgData name="Layla Scheli" userId="8e984409522794b7" providerId="LiveId" clId="{9670A0C1-BCEF-447A-BBD8-E0C198556D9A}" dt="2024-07-28T17:38:38.323" v="1397" actId="1076"/>
          <ac:spMkLst>
            <pc:docMk/>
            <pc:sldMk cId="2835252189" sldId="350"/>
            <ac:spMk id="5" creationId="{B01253EF-F3C5-BD5E-61A8-CABC31271299}"/>
          </ac:spMkLst>
        </pc:spChg>
      </pc:sldChg>
      <pc:sldChg chg="modSp add mod ord">
        <pc:chgData name="Layla Scheli" userId="8e984409522794b7" providerId="LiveId" clId="{9670A0C1-BCEF-447A-BBD8-E0C198556D9A}" dt="2024-07-28T17:38:56.778" v="1418" actId="20577"/>
        <pc:sldMkLst>
          <pc:docMk/>
          <pc:sldMk cId="1638103849" sldId="351"/>
        </pc:sldMkLst>
        <pc:spChg chg="mod">
          <ac:chgData name="Layla Scheli" userId="8e984409522794b7" providerId="LiveId" clId="{9670A0C1-BCEF-447A-BBD8-E0C198556D9A}" dt="2024-07-28T17:38:56.778" v="1418" actId="20577"/>
          <ac:spMkLst>
            <pc:docMk/>
            <pc:sldMk cId="1638103849" sldId="351"/>
            <ac:spMk id="12" creationId="{7B08632A-F4F6-7874-0C57-049C4168585F}"/>
          </ac:spMkLst>
        </pc:spChg>
      </pc:sldChg>
      <pc:sldChg chg="modSp add mod">
        <pc:chgData name="Layla Scheli" userId="8e984409522794b7" providerId="LiveId" clId="{9670A0C1-BCEF-447A-BBD8-E0C198556D9A}" dt="2024-07-28T17:39:12.577" v="1447" actId="20577"/>
        <pc:sldMkLst>
          <pc:docMk/>
          <pc:sldMk cId="2043035064" sldId="352"/>
        </pc:sldMkLst>
        <pc:spChg chg="mod">
          <ac:chgData name="Layla Scheli" userId="8e984409522794b7" providerId="LiveId" clId="{9670A0C1-BCEF-447A-BBD8-E0C198556D9A}" dt="2024-07-28T17:39:12.577" v="1447" actId="20577"/>
          <ac:spMkLst>
            <pc:docMk/>
            <pc:sldMk cId="2043035064" sldId="352"/>
            <ac:spMk id="12" creationId="{7B08632A-F4F6-7874-0C57-049C4168585F}"/>
          </ac:spMkLst>
        </pc:spChg>
      </pc:sldChg>
      <pc:sldChg chg="modSp add mod">
        <pc:chgData name="Layla Scheli" userId="8e984409522794b7" providerId="LiveId" clId="{9670A0C1-BCEF-447A-BBD8-E0C198556D9A}" dt="2024-07-28T17:39:32.688" v="1453" actId="1076"/>
        <pc:sldMkLst>
          <pc:docMk/>
          <pc:sldMk cId="1601036822" sldId="353"/>
        </pc:sldMkLst>
        <pc:spChg chg="mod">
          <ac:chgData name="Layla Scheli" userId="8e984409522794b7" providerId="LiveId" clId="{9670A0C1-BCEF-447A-BBD8-E0C198556D9A}" dt="2024-07-28T17:39:32.688" v="1453" actId="1076"/>
          <ac:spMkLst>
            <pc:docMk/>
            <pc:sldMk cId="1601036822" sldId="353"/>
            <ac:spMk id="12" creationId="{7B08632A-F4F6-7874-0C57-049C4168585F}"/>
          </ac:spMkLst>
        </pc:spChg>
      </pc:sldChg>
      <pc:sldChg chg="new del ord">
        <pc:chgData name="Layla Scheli" userId="8e984409522794b7" providerId="LiveId" clId="{9670A0C1-BCEF-447A-BBD8-E0C198556D9A}" dt="2024-07-28T17:41:22.346" v="1480" actId="680"/>
        <pc:sldMkLst>
          <pc:docMk/>
          <pc:sldMk cId="315534105" sldId="354"/>
        </pc:sldMkLst>
      </pc:sldChg>
      <pc:sldChg chg="modSp add del mod ord">
        <pc:chgData name="Layla Scheli" userId="8e984409522794b7" providerId="LiveId" clId="{9670A0C1-BCEF-447A-BBD8-E0C198556D9A}" dt="2024-07-28T17:42:10.823" v="1525" actId="47"/>
        <pc:sldMkLst>
          <pc:docMk/>
          <pc:sldMk cId="609560722" sldId="354"/>
        </pc:sldMkLst>
        <pc:spChg chg="mod">
          <ac:chgData name="Layla Scheli" userId="8e984409522794b7" providerId="LiveId" clId="{9670A0C1-BCEF-447A-BBD8-E0C198556D9A}" dt="2024-07-28T17:41:44.703" v="1498" actId="5793"/>
          <ac:spMkLst>
            <pc:docMk/>
            <pc:sldMk cId="609560722" sldId="354"/>
            <ac:spMk id="12" creationId="{7B08632A-F4F6-7874-0C57-049C4168585F}"/>
          </ac:spMkLst>
        </pc:spChg>
      </pc:sldChg>
    </pc:docChg>
  </pc:docChgLst>
  <pc:docChgLst>
    <pc:chgData name="Layla Scheli" userId="8e984409522794b7" providerId="LiveId" clId="{08BC7097-0E06-46F8-B791-16D5C8EB70ED}"/>
    <pc:docChg chg="undo custSel modSld">
      <pc:chgData name="Layla Scheli" userId="8e984409522794b7" providerId="LiveId" clId="{08BC7097-0E06-46F8-B791-16D5C8EB70ED}" dt="2024-06-17T00:20:24.063" v="30" actId="403"/>
      <pc:docMkLst>
        <pc:docMk/>
      </pc:docMkLst>
      <pc:sldChg chg="modSp mod">
        <pc:chgData name="Layla Scheli" userId="8e984409522794b7" providerId="LiveId" clId="{08BC7097-0E06-46F8-B791-16D5C8EB70ED}" dt="2024-06-17T00:18:12.111" v="0" actId="403"/>
        <pc:sldMkLst>
          <pc:docMk/>
          <pc:sldMk cId="4160866146" sldId="261"/>
        </pc:sldMkLst>
        <pc:spChg chg="mod">
          <ac:chgData name="Layla Scheli" userId="8e984409522794b7" providerId="LiveId" clId="{08BC7097-0E06-46F8-B791-16D5C8EB70ED}" dt="2024-06-17T00:18:12.111" v="0" actId="403"/>
          <ac:spMkLst>
            <pc:docMk/>
            <pc:sldMk cId="4160866146" sldId="261"/>
            <ac:spMk id="3" creationId="{0F2D0FC1-DD88-24D7-D35C-A048F9A15250}"/>
          </ac:spMkLst>
        </pc:spChg>
      </pc:sldChg>
      <pc:sldChg chg="modSp mod">
        <pc:chgData name="Layla Scheli" userId="8e984409522794b7" providerId="LiveId" clId="{08BC7097-0E06-46F8-B791-16D5C8EB70ED}" dt="2024-06-17T00:18:15.924" v="1" actId="403"/>
        <pc:sldMkLst>
          <pc:docMk/>
          <pc:sldMk cId="4184875679" sldId="262"/>
        </pc:sldMkLst>
        <pc:spChg chg="mod">
          <ac:chgData name="Layla Scheli" userId="8e984409522794b7" providerId="LiveId" clId="{08BC7097-0E06-46F8-B791-16D5C8EB70ED}" dt="2024-06-17T00:18:15.924" v="1" actId="403"/>
          <ac:spMkLst>
            <pc:docMk/>
            <pc:sldMk cId="4184875679" sldId="262"/>
            <ac:spMk id="3" creationId="{0F2D0FC1-DD88-24D7-D35C-A048F9A15250}"/>
          </ac:spMkLst>
        </pc:spChg>
      </pc:sldChg>
      <pc:sldChg chg="modSp mod">
        <pc:chgData name="Layla Scheli" userId="8e984409522794b7" providerId="LiveId" clId="{08BC7097-0E06-46F8-B791-16D5C8EB70ED}" dt="2024-06-17T00:18:23.203" v="2" actId="403"/>
        <pc:sldMkLst>
          <pc:docMk/>
          <pc:sldMk cId="1600354750" sldId="264"/>
        </pc:sldMkLst>
        <pc:spChg chg="mod">
          <ac:chgData name="Layla Scheli" userId="8e984409522794b7" providerId="LiveId" clId="{08BC7097-0E06-46F8-B791-16D5C8EB70ED}" dt="2024-06-17T00:18:23.203" v="2" actId="403"/>
          <ac:spMkLst>
            <pc:docMk/>
            <pc:sldMk cId="1600354750" sldId="264"/>
            <ac:spMk id="3" creationId="{0F2D0FC1-DD88-24D7-D35C-A048F9A15250}"/>
          </ac:spMkLst>
        </pc:spChg>
      </pc:sldChg>
      <pc:sldChg chg="modSp mod">
        <pc:chgData name="Layla Scheli" userId="8e984409522794b7" providerId="LiveId" clId="{08BC7097-0E06-46F8-B791-16D5C8EB70ED}" dt="2024-06-17T00:19:06.110" v="12" actId="404"/>
        <pc:sldMkLst>
          <pc:docMk/>
          <pc:sldMk cId="555849767" sldId="266"/>
        </pc:sldMkLst>
        <pc:spChg chg="mod">
          <ac:chgData name="Layla Scheli" userId="8e984409522794b7" providerId="LiveId" clId="{08BC7097-0E06-46F8-B791-16D5C8EB70ED}" dt="2024-06-17T00:19:06.110" v="12" actId="404"/>
          <ac:spMkLst>
            <pc:docMk/>
            <pc:sldMk cId="555849767" sldId="266"/>
            <ac:spMk id="4" creationId="{76E9ACF2-A9CF-61E5-41C5-29FE62ACFBB1}"/>
          </ac:spMkLst>
        </pc:spChg>
      </pc:sldChg>
      <pc:sldChg chg="modSp mod">
        <pc:chgData name="Layla Scheli" userId="8e984409522794b7" providerId="LiveId" clId="{08BC7097-0E06-46F8-B791-16D5C8EB70ED}" dt="2024-06-17T00:18:45.298" v="6" actId="1076"/>
        <pc:sldMkLst>
          <pc:docMk/>
          <pc:sldMk cId="2163457055" sldId="267"/>
        </pc:sldMkLst>
        <pc:spChg chg="mod">
          <ac:chgData name="Layla Scheli" userId="8e984409522794b7" providerId="LiveId" clId="{08BC7097-0E06-46F8-B791-16D5C8EB70ED}" dt="2024-06-17T00:18:39.738" v="5" actId="403"/>
          <ac:spMkLst>
            <pc:docMk/>
            <pc:sldMk cId="2163457055" sldId="267"/>
            <ac:spMk id="4" creationId="{76E9ACF2-A9CF-61E5-41C5-29FE62ACFBB1}"/>
          </ac:spMkLst>
        </pc:spChg>
        <pc:picChg chg="mod">
          <ac:chgData name="Layla Scheli" userId="8e984409522794b7" providerId="LiveId" clId="{08BC7097-0E06-46F8-B791-16D5C8EB70ED}" dt="2024-06-17T00:18:45.298" v="6" actId="1076"/>
          <ac:picMkLst>
            <pc:docMk/>
            <pc:sldMk cId="2163457055" sldId="267"/>
            <ac:picMk id="2" creationId="{455796F8-178C-8544-7C70-A326974CD1FA}"/>
          </ac:picMkLst>
        </pc:picChg>
      </pc:sldChg>
      <pc:sldChg chg="modSp mod">
        <pc:chgData name="Layla Scheli" userId="8e984409522794b7" providerId="LiveId" clId="{08BC7097-0E06-46F8-B791-16D5C8EB70ED}" dt="2024-06-17T00:18:52.932" v="9" actId="1076"/>
        <pc:sldMkLst>
          <pc:docMk/>
          <pc:sldMk cId="267626313" sldId="268"/>
        </pc:sldMkLst>
        <pc:spChg chg="mod">
          <ac:chgData name="Layla Scheli" userId="8e984409522794b7" providerId="LiveId" clId="{08BC7097-0E06-46F8-B791-16D5C8EB70ED}" dt="2024-06-17T00:18:52.932" v="9" actId="1076"/>
          <ac:spMkLst>
            <pc:docMk/>
            <pc:sldMk cId="267626313" sldId="268"/>
            <ac:spMk id="4" creationId="{76E9ACF2-A9CF-61E5-41C5-29FE62ACFBB1}"/>
          </ac:spMkLst>
        </pc:spChg>
      </pc:sldChg>
      <pc:sldChg chg="modSp mod">
        <pc:chgData name="Layla Scheli" userId="8e984409522794b7" providerId="LiveId" clId="{08BC7097-0E06-46F8-B791-16D5C8EB70ED}" dt="2024-06-17T00:19:00.331" v="11" actId="403"/>
        <pc:sldMkLst>
          <pc:docMk/>
          <pc:sldMk cId="3296608209" sldId="269"/>
        </pc:sldMkLst>
        <pc:spChg chg="mod">
          <ac:chgData name="Layla Scheli" userId="8e984409522794b7" providerId="LiveId" clId="{08BC7097-0E06-46F8-B791-16D5C8EB70ED}" dt="2024-06-17T00:19:00.331" v="11" actId="403"/>
          <ac:spMkLst>
            <pc:docMk/>
            <pc:sldMk cId="3296608209" sldId="269"/>
            <ac:spMk id="4" creationId="{76E9ACF2-A9CF-61E5-41C5-29FE62ACFBB1}"/>
          </ac:spMkLst>
        </pc:spChg>
      </pc:sldChg>
      <pc:sldChg chg="modSp mod">
        <pc:chgData name="Layla Scheli" userId="8e984409522794b7" providerId="LiveId" clId="{08BC7097-0E06-46F8-B791-16D5C8EB70ED}" dt="2024-06-17T00:19:13.656" v="14" actId="1076"/>
        <pc:sldMkLst>
          <pc:docMk/>
          <pc:sldMk cId="221751465" sldId="270"/>
        </pc:sldMkLst>
        <pc:spChg chg="mod">
          <ac:chgData name="Layla Scheli" userId="8e984409522794b7" providerId="LiveId" clId="{08BC7097-0E06-46F8-B791-16D5C8EB70ED}" dt="2024-06-17T00:19:11.960" v="13" actId="403"/>
          <ac:spMkLst>
            <pc:docMk/>
            <pc:sldMk cId="221751465" sldId="270"/>
            <ac:spMk id="4" creationId="{76E9ACF2-A9CF-61E5-41C5-29FE62ACFBB1}"/>
          </ac:spMkLst>
        </pc:spChg>
        <pc:picChg chg="mod">
          <ac:chgData name="Layla Scheli" userId="8e984409522794b7" providerId="LiveId" clId="{08BC7097-0E06-46F8-B791-16D5C8EB70ED}" dt="2024-06-17T00:19:13.656" v="14" actId="1076"/>
          <ac:picMkLst>
            <pc:docMk/>
            <pc:sldMk cId="221751465" sldId="270"/>
            <ac:picMk id="2" creationId="{EF44AD4E-45C5-98E8-79F5-5E146CF0A6D8}"/>
          </ac:picMkLst>
        </pc:picChg>
      </pc:sldChg>
      <pc:sldChg chg="modSp mod">
        <pc:chgData name="Layla Scheli" userId="8e984409522794b7" providerId="LiveId" clId="{08BC7097-0E06-46F8-B791-16D5C8EB70ED}" dt="2024-06-17T00:19:19.541" v="15" actId="33524"/>
        <pc:sldMkLst>
          <pc:docMk/>
          <pc:sldMk cId="1845049896" sldId="271"/>
        </pc:sldMkLst>
        <pc:spChg chg="mod">
          <ac:chgData name="Layla Scheli" userId="8e984409522794b7" providerId="LiveId" clId="{08BC7097-0E06-46F8-B791-16D5C8EB70ED}" dt="2024-06-17T00:19:19.541" v="15" actId="33524"/>
          <ac:spMkLst>
            <pc:docMk/>
            <pc:sldMk cId="1845049896" sldId="271"/>
            <ac:spMk id="4" creationId="{76E9ACF2-A9CF-61E5-41C5-29FE62ACFBB1}"/>
          </ac:spMkLst>
        </pc:spChg>
      </pc:sldChg>
      <pc:sldChg chg="modSp mod">
        <pc:chgData name="Layla Scheli" userId="8e984409522794b7" providerId="LiveId" clId="{08BC7097-0E06-46F8-B791-16D5C8EB70ED}" dt="2024-06-17T00:19:25.919" v="17" actId="1076"/>
        <pc:sldMkLst>
          <pc:docMk/>
          <pc:sldMk cId="3551771606" sldId="272"/>
        </pc:sldMkLst>
        <pc:spChg chg="mod">
          <ac:chgData name="Layla Scheli" userId="8e984409522794b7" providerId="LiveId" clId="{08BC7097-0E06-46F8-B791-16D5C8EB70ED}" dt="2024-06-17T00:19:23.580" v="16" actId="403"/>
          <ac:spMkLst>
            <pc:docMk/>
            <pc:sldMk cId="3551771606" sldId="272"/>
            <ac:spMk id="4" creationId="{76E9ACF2-A9CF-61E5-41C5-29FE62ACFBB1}"/>
          </ac:spMkLst>
        </pc:spChg>
        <pc:picChg chg="mod">
          <ac:chgData name="Layla Scheli" userId="8e984409522794b7" providerId="LiveId" clId="{08BC7097-0E06-46F8-B791-16D5C8EB70ED}" dt="2024-06-17T00:19:25.919" v="17" actId="1076"/>
          <ac:picMkLst>
            <pc:docMk/>
            <pc:sldMk cId="3551771606" sldId="272"/>
            <ac:picMk id="2" creationId="{F76C543A-7773-9E94-B528-0495145CA1AF}"/>
          </ac:picMkLst>
        </pc:picChg>
      </pc:sldChg>
      <pc:sldChg chg="modSp mod">
        <pc:chgData name="Layla Scheli" userId="8e984409522794b7" providerId="LiveId" clId="{08BC7097-0E06-46F8-B791-16D5C8EB70ED}" dt="2024-06-17T00:19:30.777" v="19" actId="1076"/>
        <pc:sldMkLst>
          <pc:docMk/>
          <pc:sldMk cId="3655190465" sldId="273"/>
        </pc:sldMkLst>
        <pc:spChg chg="mod">
          <ac:chgData name="Layla Scheli" userId="8e984409522794b7" providerId="LiveId" clId="{08BC7097-0E06-46F8-B791-16D5C8EB70ED}" dt="2024-06-17T00:19:29.680" v="18" actId="403"/>
          <ac:spMkLst>
            <pc:docMk/>
            <pc:sldMk cId="3655190465" sldId="273"/>
            <ac:spMk id="4" creationId="{76E9ACF2-A9CF-61E5-41C5-29FE62ACFBB1}"/>
          </ac:spMkLst>
        </pc:spChg>
        <pc:picChg chg="mod">
          <ac:chgData name="Layla Scheli" userId="8e984409522794b7" providerId="LiveId" clId="{08BC7097-0E06-46F8-B791-16D5C8EB70ED}" dt="2024-06-17T00:19:30.777" v="19" actId="1076"/>
          <ac:picMkLst>
            <pc:docMk/>
            <pc:sldMk cId="3655190465" sldId="273"/>
            <ac:picMk id="3" creationId="{0E2E08F3-180D-874B-E7AF-F5F136C3FF26}"/>
          </ac:picMkLst>
        </pc:picChg>
      </pc:sldChg>
      <pc:sldChg chg="modSp mod">
        <pc:chgData name="Layla Scheli" userId="8e984409522794b7" providerId="LiveId" clId="{08BC7097-0E06-46F8-B791-16D5C8EB70ED}" dt="2024-06-17T00:19:41.677" v="22" actId="1076"/>
        <pc:sldMkLst>
          <pc:docMk/>
          <pc:sldMk cId="889630531" sldId="275"/>
        </pc:sldMkLst>
        <pc:spChg chg="mod">
          <ac:chgData name="Layla Scheli" userId="8e984409522794b7" providerId="LiveId" clId="{08BC7097-0E06-46F8-B791-16D5C8EB70ED}" dt="2024-06-17T00:19:37.788" v="20" actId="403"/>
          <ac:spMkLst>
            <pc:docMk/>
            <pc:sldMk cId="889630531" sldId="275"/>
            <ac:spMk id="4" creationId="{40637B44-A998-80F5-E2A2-D80690CC359C}"/>
          </ac:spMkLst>
        </pc:spChg>
        <pc:picChg chg="mod">
          <ac:chgData name="Layla Scheli" userId="8e984409522794b7" providerId="LiveId" clId="{08BC7097-0E06-46F8-B791-16D5C8EB70ED}" dt="2024-06-17T00:19:41.677" v="22" actId="1076"/>
          <ac:picMkLst>
            <pc:docMk/>
            <pc:sldMk cId="889630531" sldId="275"/>
            <ac:picMk id="6" creationId="{430693E6-2315-A1E0-3809-848F9334B2FB}"/>
          </ac:picMkLst>
        </pc:picChg>
      </pc:sldChg>
      <pc:sldChg chg="modSp mod">
        <pc:chgData name="Layla Scheli" userId="8e984409522794b7" providerId="LiveId" clId="{08BC7097-0E06-46F8-B791-16D5C8EB70ED}" dt="2024-06-17T00:19:47.952" v="24" actId="1076"/>
        <pc:sldMkLst>
          <pc:docMk/>
          <pc:sldMk cId="428774261" sldId="276"/>
        </pc:sldMkLst>
        <pc:spChg chg="mod">
          <ac:chgData name="Layla Scheli" userId="8e984409522794b7" providerId="LiveId" clId="{08BC7097-0E06-46F8-B791-16D5C8EB70ED}" dt="2024-06-17T00:19:46.761" v="23" actId="403"/>
          <ac:spMkLst>
            <pc:docMk/>
            <pc:sldMk cId="428774261" sldId="276"/>
            <ac:spMk id="4" creationId="{40637B44-A998-80F5-E2A2-D80690CC359C}"/>
          </ac:spMkLst>
        </pc:spChg>
        <pc:picChg chg="mod">
          <ac:chgData name="Layla Scheli" userId="8e984409522794b7" providerId="LiveId" clId="{08BC7097-0E06-46F8-B791-16D5C8EB70ED}" dt="2024-06-17T00:19:47.952" v="24" actId="1076"/>
          <ac:picMkLst>
            <pc:docMk/>
            <pc:sldMk cId="428774261" sldId="276"/>
            <ac:picMk id="2" creationId="{F92DE01F-B6F6-5F01-A3A0-5FFAAFE01F8A}"/>
          </ac:picMkLst>
        </pc:picChg>
      </pc:sldChg>
      <pc:sldChg chg="modSp mod">
        <pc:chgData name="Layla Scheli" userId="8e984409522794b7" providerId="LiveId" clId="{08BC7097-0E06-46F8-B791-16D5C8EB70ED}" dt="2024-06-17T00:19:53.464" v="25" actId="403"/>
        <pc:sldMkLst>
          <pc:docMk/>
          <pc:sldMk cId="2364986299" sldId="278"/>
        </pc:sldMkLst>
        <pc:spChg chg="mod">
          <ac:chgData name="Layla Scheli" userId="8e984409522794b7" providerId="LiveId" clId="{08BC7097-0E06-46F8-B791-16D5C8EB70ED}" dt="2024-06-17T00:19:53.464" v="25" actId="403"/>
          <ac:spMkLst>
            <pc:docMk/>
            <pc:sldMk cId="2364986299" sldId="278"/>
            <ac:spMk id="4" creationId="{8B27319E-5891-510E-DC4A-C645D34488E4}"/>
          </ac:spMkLst>
        </pc:spChg>
      </pc:sldChg>
      <pc:sldChg chg="modSp mod">
        <pc:chgData name="Layla Scheli" userId="8e984409522794b7" providerId="LiveId" clId="{08BC7097-0E06-46F8-B791-16D5C8EB70ED}" dt="2024-06-17T00:19:58.842" v="27" actId="1076"/>
        <pc:sldMkLst>
          <pc:docMk/>
          <pc:sldMk cId="178631859" sldId="279"/>
        </pc:sldMkLst>
        <pc:spChg chg="mod">
          <ac:chgData name="Layla Scheli" userId="8e984409522794b7" providerId="LiveId" clId="{08BC7097-0E06-46F8-B791-16D5C8EB70ED}" dt="2024-06-17T00:19:57.527" v="26" actId="403"/>
          <ac:spMkLst>
            <pc:docMk/>
            <pc:sldMk cId="178631859" sldId="279"/>
            <ac:spMk id="4" creationId="{8B27319E-5891-510E-DC4A-C645D34488E4}"/>
          </ac:spMkLst>
        </pc:spChg>
        <pc:picChg chg="mod">
          <ac:chgData name="Layla Scheli" userId="8e984409522794b7" providerId="LiveId" clId="{08BC7097-0E06-46F8-B791-16D5C8EB70ED}" dt="2024-06-17T00:19:58.842" v="27" actId="1076"/>
          <ac:picMkLst>
            <pc:docMk/>
            <pc:sldMk cId="178631859" sldId="279"/>
            <ac:picMk id="2" creationId="{D8512858-8E69-9810-BCE7-82067C0E5EDC}"/>
          </ac:picMkLst>
        </pc:picChg>
      </pc:sldChg>
      <pc:sldChg chg="modSp mod">
        <pc:chgData name="Layla Scheli" userId="8e984409522794b7" providerId="LiveId" clId="{08BC7097-0E06-46F8-B791-16D5C8EB70ED}" dt="2024-06-17T00:20:07.900" v="28" actId="403"/>
        <pc:sldMkLst>
          <pc:docMk/>
          <pc:sldMk cId="2730481022" sldId="283"/>
        </pc:sldMkLst>
        <pc:spChg chg="mod">
          <ac:chgData name="Layla Scheli" userId="8e984409522794b7" providerId="LiveId" clId="{08BC7097-0E06-46F8-B791-16D5C8EB70ED}" dt="2024-06-17T00:20:07.900" v="28" actId="403"/>
          <ac:spMkLst>
            <pc:docMk/>
            <pc:sldMk cId="2730481022" sldId="283"/>
            <ac:spMk id="4" creationId="{8B27319E-5891-510E-DC4A-C645D34488E4}"/>
          </ac:spMkLst>
        </pc:spChg>
      </pc:sldChg>
      <pc:sldChg chg="modSp mod">
        <pc:chgData name="Layla Scheli" userId="8e984409522794b7" providerId="LiveId" clId="{08BC7097-0E06-46F8-B791-16D5C8EB70ED}" dt="2024-06-17T00:20:13.981" v="29" actId="403"/>
        <pc:sldMkLst>
          <pc:docMk/>
          <pc:sldMk cId="3437030320" sldId="285"/>
        </pc:sldMkLst>
        <pc:spChg chg="mod">
          <ac:chgData name="Layla Scheli" userId="8e984409522794b7" providerId="LiveId" clId="{08BC7097-0E06-46F8-B791-16D5C8EB70ED}" dt="2024-06-17T00:20:13.981" v="29" actId="403"/>
          <ac:spMkLst>
            <pc:docMk/>
            <pc:sldMk cId="3437030320" sldId="285"/>
            <ac:spMk id="5" creationId="{480A16B8-7313-B12E-5C59-B42DC43E0160}"/>
          </ac:spMkLst>
        </pc:spChg>
      </pc:sldChg>
      <pc:sldChg chg="modSp mod">
        <pc:chgData name="Layla Scheli" userId="8e984409522794b7" providerId="LiveId" clId="{08BC7097-0E06-46F8-B791-16D5C8EB70ED}" dt="2024-06-17T00:20:24.063" v="30" actId="403"/>
        <pc:sldMkLst>
          <pc:docMk/>
          <pc:sldMk cId="445478307" sldId="289"/>
        </pc:sldMkLst>
        <pc:spChg chg="mod">
          <ac:chgData name="Layla Scheli" userId="8e984409522794b7" providerId="LiveId" clId="{08BC7097-0E06-46F8-B791-16D5C8EB70ED}" dt="2024-06-17T00:20:24.063" v="30" actId="403"/>
          <ac:spMkLst>
            <pc:docMk/>
            <pc:sldMk cId="445478307" sldId="289"/>
            <ac:spMk id="3" creationId="{1FA27327-1A49-1367-1D62-529D638128F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487B9F0-C12E-6B9F-6D59-7DA76819FC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3E6F573-2986-FB28-6EA1-3DA53E98D5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809A9-D370-2748-B7E4-F9286156C1A1}" type="datetimeFigureOut">
              <a:rPr lang="es-MX" smtClean="0"/>
              <a:t>14/03/2025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AFAB65-C63F-2967-30D8-FCC1CE3B37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1821573-2439-DBDB-7DC1-051B362F6B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DF0AD-D5D7-E142-9DD5-DD0257CC60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51547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AEE6F-522D-AB41-BA5D-A753979C0521}" type="datetimeFigureOut">
              <a:rPr lang="es-MX" smtClean="0"/>
              <a:t>14/03/2025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2ED31-C0B7-A446-B90E-AA37BC2083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3456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6F635-4AFC-AAF8-849A-07CC7D358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3E7B236-0F6D-3D57-1596-068179D300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715434-0484-23D1-FB26-2CC5641DF2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AF0643-9500-E3DC-5593-86D9D90037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2ED31-C0B7-A446-B90E-AA37BC208346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7310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23FE4-5A87-F9F7-F7D3-0B97F9A1F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82CED48-9AE7-797E-D4BE-849211A18F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1814C49-D9A0-3098-C195-4000E2496B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2BE207-48C4-9B05-5FAF-9CB8D69060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2ED31-C0B7-A446-B90E-AA37BC208346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0726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41A7A-BBA2-964A-06E5-47770A181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C990288-6009-1785-DFCF-576EE0884B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2DC63EE-BF61-CB44-07C0-5D565378F4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02EB3D-F282-2DCA-7F06-14C8C384FA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2ED31-C0B7-A446-B90E-AA37BC208346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7866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2ED31-C0B7-A446-B90E-AA37BC208346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7819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635D4-3D0B-2305-A83F-C21139464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B0ABF3D-4CCF-EE3B-6334-4230E0070A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EF96EFB-185F-00B5-ED68-2A1ECBD373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8627E2-5207-5C29-E2FF-B27E5C066E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2ED31-C0B7-A446-B90E-AA37BC208346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8842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79D32-1F53-B8C0-7DE8-9DE6EE987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EDF10C7-575A-B0E6-B0F4-E31C26C0EE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8922589-ABDE-7885-0714-6705FFF5DC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5269EA-8569-0AE8-2121-761109C5B7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2ED31-C0B7-A446-B90E-AA37BC208346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6637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B67D9-D7E2-E612-56C8-F60B0F6B3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1407707-47C9-6DF1-CF5F-3F08F3F472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DDB2006-8114-9523-B503-84DEFB2DB5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2DD97E-102C-C430-EF27-E021323F31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2ED31-C0B7-A446-B90E-AA37BC208346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3750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215C0-E4EB-9D0E-A9CA-DE5E6733D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C34AFAB-F25E-4B73-421D-CDD65DF66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FC6F0EC-91F5-FAAA-B9AA-1832F1A65C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0E91DB-6CAE-0338-A8FB-7C8B391B1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2ED31-C0B7-A446-B90E-AA37BC208346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6142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DD8A7-67B6-7C9C-E396-EC5181C62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4F8DAEC-D284-170C-DDFA-CB284DE19B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B4D10EF-647A-ED7D-BB23-C999561516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5DE184-4878-990C-AB5D-E632B5CD1B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2ED31-C0B7-A446-B90E-AA37BC208346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6205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95701-EE77-6819-7822-8672D1C39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8CD491D-4186-4D63-5157-EED6AFF7B1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B14F361-D091-B58E-663F-3113471C6A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831CCF-3ABB-8D69-2624-DC3507C40F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2ED31-C0B7-A446-B90E-AA37BC208346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7626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82677-BECB-9EDD-C2D7-63292E208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8C4D517-7E5C-47F1-FB46-E245BD03E3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672DF10-6326-CBF2-D1F7-B1B2E7C8ED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A5FF53-066A-3898-3093-6FA3A4451A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2ED31-C0B7-A446-B90E-AA37BC208346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8723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2EDD-703F-C946-ABC2-17C4A8B7BC13}" type="datetimeFigureOut">
              <a:rPr lang="es-MX" smtClean="0"/>
              <a:t>14/03/2025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8FDA-B9B4-5642-9524-B52F197CC2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813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2EDD-703F-C946-ABC2-17C4A8B7BC13}" type="datetimeFigureOut">
              <a:rPr lang="es-MX" smtClean="0"/>
              <a:t>14/03/2025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8FDA-B9B4-5642-9524-B52F197CC2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122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2EDD-703F-C946-ABC2-17C4A8B7BC13}" type="datetimeFigureOut">
              <a:rPr lang="es-MX" smtClean="0"/>
              <a:t>14/03/2025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8FDA-B9B4-5642-9524-B52F197CC2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774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410368"/>
            <a:ext cx="5035062" cy="1325563"/>
          </a:xfrm>
        </p:spPr>
        <p:txBody>
          <a:bodyPr>
            <a:noAutofit/>
          </a:bodyPr>
          <a:lstStyle>
            <a:lvl1pPr>
              <a:defRPr sz="3800" b="1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s-MX" dirty="0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MX" dirty="0"/>
              <a:t>Haga clic para modificar los estilos de texto del patrón</a:t>
            </a:r>
          </a:p>
          <a:p>
            <a:pPr lvl="1"/>
            <a:r>
              <a:rPr lang="es-MX" dirty="0"/>
              <a:t>Segundo nivel</a:t>
            </a:r>
          </a:p>
          <a:p>
            <a:pPr lvl="2"/>
            <a:r>
              <a:rPr lang="es-MX" dirty="0"/>
              <a:t>Tercer nivel</a:t>
            </a:r>
          </a:p>
          <a:p>
            <a:pPr lvl="3"/>
            <a:r>
              <a:rPr lang="es-MX" dirty="0"/>
              <a:t>Cuarto nivel</a:t>
            </a:r>
          </a:p>
          <a:p>
            <a:pPr lvl="4"/>
            <a:r>
              <a:rPr lang="es-MX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2EDD-703F-C946-ABC2-17C4A8B7BC13}" type="datetimeFigureOut">
              <a:rPr lang="es-MX" smtClean="0"/>
              <a:t>14/03/2025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8FDA-B9B4-5642-9524-B52F197CC2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779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2EDD-703F-C946-ABC2-17C4A8B7BC13}" type="datetimeFigureOut">
              <a:rPr lang="es-MX" smtClean="0"/>
              <a:t>14/03/2025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8FDA-B9B4-5642-9524-B52F197CC2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407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2EDD-703F-C946-ABC2-17C4A8B7BC13}" type="datetimeFigureOut">
              <a:rPr lang="es-MX" smtClean="0"/>
              <a:t>14/03/2025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8FDA-B9B4-5642-9524-B52F197CC2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417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2EDD-703F-C946-ABC2-17C4A8B7BC13}" type="datetimeFigureOut">
              <a:rPr lang="es-MX" smtClean="0"/>
              <a:t>14/03/2025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8FDA-B9B4-5642-9524-B52F197CC2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283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2EDD-703F-C946-ABC2-17C4A8B7BC13}" type="datetimeFigureOut">
              <a:rPr lang="es-MX" smtClean="0"/>
              <a:t>14/03/2025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8FDA-B9B4-5642-9524-B52F197CC2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3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2EDD-703F-C946-ABC2-17C4A8B7BC13}" type="datetimeFigureOut">
              <a:rPr lang="es-MX" smtClean="0"/>
              <a:t>14/03/2025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8FDA-B9B4-5642-9524-B52F197CC2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522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2EDD-703F-C946-ABC2-17C4A8B7BC13}" type="datetimeFigureOut">
              <a:rPr lang="es-MX" smtClean="0"/>
              <a:t>14/03/2025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8FDA-B9B4-5642-9524-B52F197CC2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7251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2EDD-703F-C946-ABC2-17C4A8B7BC13}" type="datetimeFigureOut">
              <a:rPr lang="es-MX" smtClean="0"/>
              <a:t>14/03/2025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8FDA-B9B4-5642-9524-B52F197CC2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791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22EDD-703F-C946-ABC2-17C4A8B7BC13}" type="datetimeFigureOut">
              <a:rPr lang="es-MX" smtClean="0"/>
              <a:t>14/03/2025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98FDA-B9B4-5642-9524-B52F197CC2FA}" type="slidenum">
              <a:rPr lang="es-MX" smtClean="0"/>
              <a:t>‹Nº›</a:t>
            </a:fld>
            <a:endParaRPr lang="es-MX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93DF68C-4FAB-343A-3943-98170EDFDCC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34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git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6A4F4-0713-F2F2-1421-F10904FC1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7E60654-5E24-3579-9CD9-C444AB424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342311" cy="7006733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90B0C79-B5AC-60D3-08EB-7986C1C52F19}"/>
              </a:ext>
            </a:extLst>
          </p:cNvPr>
          <p:cNvSpPr txBox="1"/>
          <p:nvPr/>
        </p:nvSpPr>
        <p:spPr>
          <a:xfrm>
            <a:off x="4572000" y="2736391"/>
            <a:ext cx="4281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GitHub, </a:t>
            </a:r>
            <a:r>
              <a:rPr lang="es-ES" sz="2800" b="1" dirty="0" err="1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Copilot</a:t>
            </a:r>
            <a:r>
              <a:rPr lang="es-ES" sz="2800" b="1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y Herramientas Asociadas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651EC19-5438-718D-5F5D-F58F9C1A9A96}"/>
              </a:ext>
            </a:extLst>
          </p:cNvPr>
          <p:cNvSpPr txBox="1"/>
          <p:nvPr/>
        </p:nvSpPr>
        <p:spPr>
          <a:xfrm>
            <a:off x="1123196" y="4626021"/>
            <a:ext cx="369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Mg. Esp. Ing.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Lic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. Layla Scheli</a:t>
            </a:r>
            <a:endParaRPr lang="es-AR" b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A5D84E-93FA-B0F6-EBFD-BAE514160489}"/>
              </a:ext>
            </a:extLst>
          </p:cNvPr>
          <p:cNvSpPr txBox="1"/>
          <p:nvPr/>
        </p:nvSpPr>
        <p:spPr>
          <a:xfrm>
            <a:off x="5351177" y="4626021"/>
            <a:ext cx="2669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2154092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A05B0-9C0D-8780-107A-86B6CE007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DD9AFB2-05DD-6668-CC42-01FB2B3DDD0A}"/>
              </a:ext>
            </a:extLst>
          </p:cNvPr>
          <p:cNvSpPr txBox="1"/>
          <p:nvPr/>
        </p:nvSpPr>
        <p:spPr>
          <a:xfrm>
            <a:off x="791588" y="960849"/>
            <a:ext cx="7560824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s-AR" sz="3600" b="1" dirty="0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  <a:ea typeface="+mj-ea"/>
                <a:cs typeface="+mj-cs"/>
              </a:rPr>
              <a:t>Por ultimo… </a:t>
            </a:r>
            <a:endParaRPr lang="es-ES" sz="3600" b="1" dirty="0">
              <a:solidFill>
                <a:schemeClr val="accent1">
                  <a:lumMod val="75000"/>
                </a:schemeClr>
              </a:solidFill>
              <a:latin typeface="Trebuchet MS" panose="020B0703020202090204" pitchFamily="34" charset="0"/>
              <a:ea typeface="+mj-ea"/>
              <a:cs typeface="+mj-c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E4B242C-1FA8-39FB-A3DB-A35304966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68310"/>
            <a:ext cx="9144000" cy="212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53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362A8-4AA0-D2CF-3E10-204E8B855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E676581-3D81-087E-0EBC-9A7D4E0C9928}"/>
              </a:ext>
            </a:extLst>
          </p:cNvPr>
          <p:cNvSpPr txBox="1"/>
          <p:nvPr/>
        </p:nvSpPr>
        <p:spPr>
          <a:xfrm>
            <a:off x="791588" y="960849"/>
            <a:ext cx="7560824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s-AR" sz="3600" b="1" dirty="0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  <a:ea typeface="+mj-ea"/>
                <a:cs typeface="+mj-cs"/>
              </a:rPr>
              <a:t>Ejercicios – GitHub </a:t>
            </a:r>
            <a:r>
              <a:rPr lang="es-AR" sz="3600" b="1" dirty="0" err="1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  <a:ea typeface="+mj-ea"/>
                <a:cs typeface="+mj-cs"/>
              </a:rPr>
              <a:t>Copilot</a:t>
            </a:r>
            <a:endParaRPr lang="es-ES" sz="3600" b="1" dirty="0">
              <a:solidFill>
                <a:schemeClr val="accent1">
                  <a:lumMod val="75000"/>
                </a:schemeClr>
              </a:solidFill>
              <a:latin typeface="Trebuchet MS" panose="020B0703020202090204" pitchFamily="34" charset="0"/>
              <a:ea typeface="+mj-ea"/>
              <a:cs typeface="+mj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51FF37B-A636-D574-20E3-6A4235767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333" y="2936735"/>
            <a:ext cx="4619334" cy="86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85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54904-4BC6-DAE0-3E1F-4E5BEE418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31D53E6-E505-99BA-4544-4914BDF566CA}"/>
              </a:ext>
            </a:extLst>
          </p:cNvPr>
          <p:cNvSpPr txBox="1"/>
          <p:nvPr/>
        </p:nvSpPr>
        <p:spPr>
          <a:xfrm>
            <a:off x="791588" y="960849"/>
            <a:ext cx="7560824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s-AR" sz="3600" b="1" dirty="0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  <a:ea typeface="+mj-ea"/>
                <a:cs typeface="+mj-cs"/>
              </a:rPr>
              <a:t>Otros asistentes similares…</a:t>
            </a:r>
            <a:endParaRPr lang="es-ES" sz="3600" b="1" dirty="0">
              <a:solidFill>
                <a:schemeClr val="accent1">
                  <a:lumMod val="75000"/>
                </a:schemeClr>
              </a:solidFill>
              <a:latin typeface="Trebuchet MS" panose="020B0703020202090204" pitchFamily="34" charset="0"/>
              <a:ea typeface="+mj-ea"/>
              <a:cs typeface="+mj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14A67C6-46D8-5BCB-B375-DDC63B6B4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87" y="2377988"/>
            <a:ext cx="7560825" cy="247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571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3B8CC-2791-835F-19E2-F16FEDE9D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B3774CD-7D12-EF17-D62E-F5E3612BA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87" y="2377988"/>
            <a:ext cx="7560825" cy="25422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630416-9B35-72F7-A78F-7CA326D0D920}"/>
              </a:ext>
            </a:extLst>
          </p:cNvPr>
          <p:cNvSpPr txBox="1"/>
          <p:nvPr/>
        </p:nvSpPr>
        <p:spPr>
          <a:xfrm>
            <a:off x="791588" y="960849"/>
            <a:ext cx="7560824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s-AR" sz="3600" b="1" dirty="0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  <a:ea typeface="+mj-ea"/>
                <a:cs typeface="+mj-cs"/>
              </a:rPr>
              <a:t>Otros asistentes similares…</a:t>
            </a:r>
            <a:endParaRPr lang="es-ES" sz="3600" b="1" dirty="0">
              <a:solidFill>
                <a:schemeClr val="accent1">
                  <a:lumMod val="75000"/>
                </a:schemeClr>
              </a:solidFill>
              <a:latin typeface="Trebuchet MS" panose="020B070302020209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72225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040AB-1615-76C1-7165-B84E13017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DFBC815-D81D-ED8E-43B8-71FB53E77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88" y="2377989"/>
            <a:ext cx="7544272" cy="24939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54298D-BC4F-1748-DC5F-05B9F068E588}"/>
              </a:ext>
            </a:extLst>
          </p:cNvPr>
          <p:cNvSpPr txBox="1"/>
          <p:nvPr/>
        </p:nvSpPr>
        <p:spPr>
          <a:xfrm>
            <a:off x="791588" y="960849"/>
            <a:ext cx="7560824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s-AR" sz="3600" b="1" dirty="0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  <a:ea typeface="+mj-ea"/>
                <a:cs typeface="+mj-cs"/>
              </a:rPr>
              <a:t>Otros asistentes similares…</a:t>
            </a:r>
            <a:endParaRPr lang="es-ES" sz="3600" b="1" dirty="0">
              <a:solidFill>
                <a:schemeClr val="accent1">
                  <a:lumMod val="75000"/>
                </a:schemeClr>
              </a:solidFill>
              <a:latin typeface="Trebuchet MS" panose="020B070302020209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47267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F6351-0A16-9E5D-4845-30A33D385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20D9D38-B354-F605-3BDC-3839CBBF84DC}"/>
              </a:ext>
            </a:extLst>
          </p:cNvPr>
          <p:cNvSpPr txBox="1"/>
          <p:nvPr/>
        </p:nvSpPr>
        <p:spPr>
          <a:xfrm>
            <a:off x="791588" y="960849"/>
            <a:ext cx="7560824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s-AR" sz="3600" b="1" dirty="0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  <a:ea typeface="+mj-ea"/>
                <a:cs typeface="+mj-cs"/>
              </a:rPr>
              <a:t>Actividad - Entregable</a:t>
            </a:r>
            <a:endParaRPr lang="es-ES" sz="3600" b="1" dirty="0">
              <a:solidFill>
                <a:schemeClr val="accent1">
                  <a:lumMod val="75000"/>
                </a:schemeClr>
              </a:solidFill>
              <a:latin typeface="Trebuchet MS" panose="020B0703020202090204" pitchFamily="34" charset="0"/>
              <a:ea typeface="+mj-ea"/>
              <a:cs typeface="+mj-cs"/>
            </a:endParaRPr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D58CE25C-D5AD-9E64-C476-FAB29BDFD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09" y="1777774"/>
            <a:ext cx="7846181" cy="4351338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Clr>
                <a:srgbClr val="2F5597"/>
              </a:buClr>
              <a:buNone/>
            </a:pPr>
            <a:r>
              <a:rPr lang="es-AR" sz="1600" dirty="0"/>
              <a:t>Hacer el tutorial completo de Git de la W3C: </a:t>
            </a:r>
          </a:p>
          <a:p>
            <a:pPr marL="285750" indent="-285750" algn="just">
              <a:lnSpc>
                <a:spcPct val="150000"/>
              </a:lnSpc>
              <a:buClr>
                <a:srgbClr val="2F5597"/>
              </a:buClr>
            </a:pPr>
            <a:r>
              <a:rPr lang="es-AR" sz="16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https://www.w3schools.com/git/</a:t>
            </a:r>
            <a:endParaRPr lang="es-AR" sz="1600" b="1" dirty="0"/>
          </a:p>
          <a:p>
            <a:pPr marL="0" indent="0" algn="just">
              <a:lnSpc>
                <a:spcPct val="150000"/>
              </a:lnSpc>
              <a:buClr>
                <a:srgbClr val="2F5597"/>
              </a:buClr>
              <a:buNone/>
            </a:pPr>
            <a:endParaRPr lang="es-AR" sz="1600" b="1" dirty="0"/>
          </a:p>
          <a:p>
            <a:pPr marL="285750" indent="-285750" algn="just">
              <a:lnSpc>
                <a:spcPct val="150000"/>
              </a:lnSpc>
              <a:buClr>
                <a:srgbClr val="2F5597"/>
              </a:buClr>
            </a:pPr>
            <a:r>
              <a:rPr lang="es-AR" sz="1600" dirty="0"/>
              <a:t>Enviar el Git Quiz con una nota mayor a 9 puntos para aprobar.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30ABE8E-A044-2675-2E7E-FC7377C2C0B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3449"/>
          <a:stretch/>
        </p:blipFill>
        <p:spPr>
          <a:xfrm>
            <a:off x="822476" y="3827419"/>
            <a:ext cx="7499048" cy="184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26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B08632A-F4F6-7874-0C57-049C4168585F}"/>
              </a:ext>
            </a:extLst>
          </p:cNvPr>
          <p:cNvSpPr txBox="1"/>
          <p:nvPr/>
        </p:nvSpPr>
        <p:spPr>
          <a:xfrm>
            <a:off x="1137199" y="2856535"/>
            <a:ext cx="6869601" cy="618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s-MX" sz="3800" b="1" dirty="0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  <a:ea typeface="+mj-ea"/>
                <a:cs typeface="+mj-cs"/>
              </a:rPr>
              <a:t>¿Preguntas?</a:t>
            </a:r>
          </a:p>
        </p:txBody>
      </p:sp>
    </p:spTree>
    <p:extLst>
      <p:ext uri="{BB962C8B-B14F-4D97-AF65-F5344CB8AC3E}">
        <p14:creationId xmlns:p14="http://schemas.microsoft.com/office/powerpoint/2010/main" val="609560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E7AE6-2D1C-B903-5A9D-B2912FBF7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556E77A-CFDE-80F0-61FD-C88B36DE6CB7}"/>
              </a:ext>
            </a:extLst>
          </p:cNvPr>
          <p:cNvSpPr txBox="1"/>
          <p:nvPr/>
        </p:nvSpPr>
        <p:spPr>
          <a:xfrm>
            <a:off x="1137199" y="2856535"/>
            <a:ext cx="6869601" cy="618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s-MX" sz="3800" b="1" dirty="0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  <a:ea typeface="+mj-ea"/>
                <a:cs typeface="+mj-cs"/>
              </a:rPr>
              <a:t>¡Muchas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398942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B08632A-F4F6-7874-0C57-049C4168585F}"/>
              </a:ext>
            </a:extLst>
          </p:cNvPr>
          <p:cNvSpPr txBox="1"/>
          <p:nvPr/>
        </p:nvSpPr>
        <p:spPr>
          <a:xfrm>
            <a:off x="1261145" y="935282"/>
            <a:ext cx="6621710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s-AR" sz="3600" b="1" dirty="0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  <a:ea typeface="+mj-ea"/>
                <a:cs typeface="+mj-cs"/>
              </a:rPr>
              <a:t>GitHub</a:t>
            </a:r>
            <a:endParaRPr lang="es-ES" sz="3600" b="1" dirty="0">
              <a:solidFill>
                <a:schemeClr val="accent1">
                  <a:lumMod val="75000"/>
                </a:schemeClr>
              </a:solidFill>
              <a:latin typeface="Trebuchet MS" panose="020B0703020202090204" pitchFamily="34" charset="0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D0FC1-DD88-24D7-D35C-A048F9A15250}"/>
              </a:ext>
            </a:extLst>
          </p:cNvPr>
          <p:cNvSpPr txBox="1"/>
          <p:nvPr/>
        </p:nvSpPr>
        <p:spPr>
          <a:xfrm>
            <a:off x="800100" y="1526213"/>
            <a:ext cx="7543800" cy="2948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914400">
              <a:lnSpc>
                <a:spcPct val="150000"/>
              </a:lnSpc>
              <a:spcBef>
                <a:spcPts val="1000"/>
              </a:spcBef>
              <a:buClr>
                <a:schemeClr val="accent1">
                  <a:lumMod val="50000"/>
                </a:schemeClr>
              </a:buClr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GitHub es una plataforma de desarrollo colaborativo basada en la nube que utiliza el sistema de control de versiones Git. Permite a los desarrolladores almacenar y gestionar código, colaborar en proyectos, y realizar un seguimiento detallado de los cambios realizados en el código fuente. Además, GitHub funciona como una red social para desarrolladores, facilitando la interacción y el intercambio de ideas entre ellos.</a:t>
            </a:r>
            <a:endParaRPr lang="es-AR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71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B08632A-F4F6-7874-0C57-049C4168585F}"/>
              </a:ext>
            </a:extLst>
          </p:cNvPr>
          <p:cNvSpPr txBox="1"/>
          <p:nvPr/>
        </p:nvSpPr>
        <p:spPr>
          <a:xfrm>
            <a:off x="791588" y="960849"/>
            <a:ext cx="7560824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s-ES" sz="3600" b="1" dirty="0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  <a:ea typeface="+mj-ea"/>
                <a:cs typeface="+mj-cs"/>
              </a:rPr>
              <a:t>Características clave de GitHub: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FF118F7-C36E-CD0F-6368-747E30960C4B}"/>
              </a:ext>
            </a:extLst>
          </p:cNvPr>
          <p:cNvSpPr txBox="1"/>
          <p:nvPr/>
        </p:nvSpPr>
        <p:spPr>
          <a:xfrm>
            <a:off x="791588" y="1736549"/>
            <a:ext cx="7560823" cy="3384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defTabSz="914400">
              <a:lnSpc>
                <a:spcPct val="150000"/>
              </a:lnSpc>
              <a:spcBef>
                <a:spcPts val="1000"/>
              </a:spcBef>
              <a:buClr>
                <a:srgbClr val="2F5597"/>
              </a:buClr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Control de versiones: </a:t>
            </a:r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Utiliza Git para gestionar diferentes versiones del código.</a:t>
            </a:r>
          </a:p>
          <a:p>
            <a:pPr marL="285750" indent="-285750" algn="just" defTabSz="914400">
              <a:lnSpc>
                <a:spcPct val="150000"/>
              </a:lnSpc>
              <a:spcBef>
                <a:spcPts val="1000"/>
              </a:spcBef>
              <a:buClr>
                <a:srgbClr val="2F5597"/>
              </a:buClr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Colaboración: </a:t>
            </a:r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Facilita el trabajo en equipo y la colaboración en proyectos.</a:t>
            </a:r>
          </a:p>
          <a:p>
            <a:pPr marL="285750" indent="-285750" algn="just" defTabSz="914400">
              <a:lnSpc>
                <a:spcPct val="150000"/>
              </a:lnSpc>
              <a:spcBef>
                <a:spcPts val="1000"/>
              </a:spcBef>
              <a:buClr>
                <a:srgbClr val="2F5597"/>
              </a:buClr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Almacenamiento en la nube: </a:t>
            </a:r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Permite almacenar proyectos en la nube para acceso remoto.</a:t>
            </a:r>
          </a:p>
          <a:p>
            <a:pPr marL="285750" indent="-285750" algn="just" defTabSz="914400">
              <a:lnSpc>
                <a:spcPct val="150000"/>
              </a:lnSpc>
              <a:spcBef>
                <a:spcPts val="1000"/>
              </a:spcBef>
              <a:buClr>
                <a:srgbClr val="2F5597"/>
              </a:buClr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Comunidad: </a:t>
            </a:r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Actúa como una red social para desarrolladores, promoviendo la interacción y el desarrollo conjunto de proyectos</a:t>
            </a:r>
          </a:p>
        </p:txBody>
      </p:sp>
    </p:spTree>
    <p:extLst>
      <p:ext uri="{BB962C8B-B14F-4D97-AF65-F5344CB8AC3E}">
        <p14:creationId xmlns:p14="http://schemas.microsoft.com/office/powerpoint/2010/main" val="4160866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E13E5-0056-F71B-9900-EE423D501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0452F4F-9353-B8E9-05D1-7AD6C624B49D}"/>
              </a:ext>
            </a:extLst>
          </p:cNvPr>
          <p:cNvSpPr txBox="1"/>
          <p:nvPr/>
        </p:nvSpPr>
        <p:spPr>
          <a:xfrm>
            <a:off x="791588" y="960849"/>
            <a:ext cx="7560824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s-ES" sz="3600" b="1" dirty="0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  <a:ea typeface="+mj-ea"/>
                <a:cs typeface="+mj-cs"/>
              </a:rPr>
              <a:t>Diferencia con Git: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5946416-3DDB-E286-380E-5CBA2F701C2B}"/>
              </a:ext>
            </a:extLst>
          </p:cNvPr>
          <p:cNvSpPr txBox="1"/>
          <p:nvPr/>
        </p:nvSpPr>
        <p:spPr>
          <a:xfrm>
            <a:off x="791588" y="1771110"/>
            <a:ext cx="7560823" cy="1657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defTabSz="914400">
              <a:lnSpc>
                <a:spcPct val="150000"/>
              </a:lnSpc>
              <a:spcBef>
                <a:spcPts val="1000"/>
              </a:spcBef>
              <a:buClr>
                <a:srgbClr val="2F5597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Git es un sistema de control de versiones distribuido que gestiona cambios en el código.</a:t>
            </a:r>
          </a:p>
          <a:p>
            <a:pPr marL="285750" indent="-285750" algn="just" defTabSz="914400">
              <a:lnSpc>
                <a:spcPct val="150000"/>
              </a:lnSpc>
              <a:spcBef>
                <a:spcPts val="1000"/>
              </a:spcBef>
              <a:buClr>
                <a:srgbClr val="2F5597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GitHub es una plataforma que aloja proyectos utilizando Git, añadiendo funcionalidades de colaboración y gestión en la nube.</a:t>
            </a:r>
          </a:p>
        </p:txBody>
      </p:sp>
    </p:spTree>
    <p:extLst>
      <p:ext uri="{BB962C8B-B14F-4D97-AF65-F5344CB8AC3E}">
        <p14:creationId xmlns:p14="http://schemas.microsoft.com/office/powerpoint/2010/main" val="612448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B08632A-F4F6-7874-0C57-049C4168585F}"/>
              </a:ext>
            </a:extLst>
          </p:cNvPr>
          <p:cNvSpPr txBox="1"/>
          <p:nvPr/>
        </p:nvSpPr>
        <p:spPr>
          <a:xfrm>
            <a:off x="791588" y="960849"/>
            <a:ext cx="7560824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s-AR" sz="3600" b="1" dirty="0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  <a:ea typeface="+mj-ea"/>
                <a:cs typeface="+mj-cs"/>
              </a:rPr>
              <a:t>Empecemos!</a:t>
            </a:r>
            <a:endParaRPr lang="es-ES" sz="3600" b="1" dirty="0">
              <a:solidFill>
                <a:schemeClr val="accent1">
                  <a:lumMod val="75000"/>
                </a:schemeClr>
              </a:solidFill>
              <a:latin typeface="Trebuchet MS" panose="020B0703020202090204" pitchFamily="34" charset="0"/>
              <a:ea typeface="+mj-ea"/>
              <a:cs typeface="+mj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E846266-43C8-358B-54BD-D2E2CCC49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81" y="1755026"/>
            <a:ext cx="8640838" cy="39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3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B08632A-F4F6-7874-0C57-049C4168585F}"/>
              </a:ext>
            </a:extLst>
          </p:cNvPr>
          <p:cNvSpPr txBox="1"/>
          <p:nvPr/>
        </p:nvSpPr>
        <p:spPr>
          <a:xfrm>
            <a:off x="791588" y="960849"/>
            <a:ext cx="7560824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s-AR" sz="3600" b="1" dirty="0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  <a:ea typeface="+mj-ea"/>
                <a:cs typeface="+mj-cs"/>
              </a:rPr>
              <a:t>Actividad!</a:t>
            </a:r>
            <a:endParaRPr lang="es-ES" sz="3600" b="1" dirty="0">
              <a:solidFill>
                <a:schemeClr val="accent1">
                  <a:lumMod val="75000"/>
                </a:schemeClr>
              </a:solidFill>
              <a:latin typeface="Trebuchet MS" panose="020B0703020202090204" pitchFamily="34" charset="0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D0FC1-DD88-24D7-D35C-A048F9A15250}"/>
              </a:ext>
            </a:extLst>
          </p:cNvPr>
          <p:cNvSpPr txBox="1"/>
          <p:nvPr/>
        </p:nvSpPr>
        <p:spPr>
          <a:xfrm>
            <a:off x="791588" y="1774650"/>
            <a:ext cx="7543800" cy="1153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914400">
              <a:lnSpc>
                <a:spcPct val="150000"/>
              </a:lnSpc>
              <a:spcBef>
                <a:spcPts val="1000"/>
              </a:spcBef>
              <a:buClr>
                <a:srgbClr val="2F5597"/>
              </a:buClr>
            </a:pPr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Encuentra y describe los cinco mejores repositorios de programación en GitHub, incluyendo información sobre sus fundadores y características destacadas.</a:t>
            </a:r>
            <a:endParaRPr lang="es-AR" sz="1600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Imagen 4" descr="Logotipo, Icono&#10;&#10;El contenido generado por IA puede ser incorrecto.">
            <a:extLst>
              <a:ext uri="{FF2B5EF4-FFF2-40B4-BE49-F238E27FC236}">
                <a16:creationId xmlns:a16="http://schemas.microsoft.com/office/drawing/2014/main" id="{55B107B1-41D4-FD04-ACB9-1C5949B5A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497" y="3627361"/>
            <a:ext cx="1888942" cy="188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79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71E41-30D6-E10C-F6D4-CEE9E9001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638085C-3D47-0F54-3043-E777D96DAFB3}"/>
              </a:ext>
            </a:extLst>
          </p:cNvPr>
          <p:cNvSpPr txBox="1"/>
          <p:nvPr/>
        </p:nvSpPr>
        <p:spPr>
          <a:xfrm>
            <a:off x="659190" y="1167483"/>
            <a:ext cx="7825619" cy="2261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914400">
              <a:lnSpc>
                <a:spcPct val="150000"/>
              </a:lnSpc>
              <a:spcBef>
                <a:spcPts val="1000"/>
              </a:spcBef>
              <a:buClr>
                <a:srgbClr val="2F5597"/>
              </a:buClr>
            </a:pPr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Para cumplir con esta consigna, se requiere identificar los repositorios más destacados en GitHub relacionados con la programación, proporcionar detalles sobre sus fundadores (si están disponibles) y describir sus características principales. A continuación, te presento un ejemplo de cómo podrías estructurar esta información basándote en algunos de los repositorios más populares mencionados en los resultados de búsqueda:</a:t>
            </a:r>
            <a:endParaRPr lang="es-AR" sz="1600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D2EA127-177B-D7D5-705B-F2CC9B1281E8}"/>
              </a:ext>
            </a:extLst>
          </p:cNvPr>
          <p:cNvSpPr txBox="1"/>
          <p:nvPr/>
        </p:nvSpPr>
        <p:spPr>
          <a:xfrm>
            <a:off x="659190" y="3599880"/>
            <a:ext cx="7825619" cy="2148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914400">
              <a:lnSpc>
                <a:spcPct val="150000"/>
              </a:lnSpc>
              <a:spcBef>
                <a:spcPts val="1000"/>
              </a:spcBef>
              <a:buClr>
                <a:srgbClr val="2F5597"/>
              </a:buClr>
            </a:pPr>
            <a:r>
              <a:rPr lang="es-AR" sz="1600" b="1" dirty="0" err="1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Developer</a:t>
            </a:r>
            <a:r>
              <a:rPr lang="es-AR" sz="16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s-AR" sz="1600" b="1" dirty="0" err="1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Roadmap</a:t>
            </a:r>
            <a:endParaRPr lang="es-AR" sz="1600" b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 algn="just" defTabSz="914400">
              <a:lnSpc>
                <a:spcPct val="150000"/>
              </a:lnSpc>
              <a:spcBef>
                <a:spcPts val="1000"/>
              </a:spcBef>
              <a:buClr>
                <a:srgbClr val="2F5597"/>
              </a:buClr>
              <a:buFont typeface="Arial" panose="020B0604020202020204" pitchFamily="34" charset="0"/>
              <a:buChar char="•"/>
            </a:pPr>
            <a:r>
              <a:rPr lang="es-AR" sz="16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Fundador: </a:t>
            </a:r>
            <a:r>
              <a:rPr lang="es-AR" sz="1600" dirty="0" err="1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Kamran</a:t>
            </a:r>
            <a:r>
              <a:rPr lang="es-AR" sz="1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 Ahmed</a:t>
            </a:r>
          </a:p>
          <a:p>
            <a:pPr marL="285750" indent="-285750" algn="just" defTabSz="914400">
              <a:lnSpc>
                <a:spcPct val="150000"/>
              </a:lnSpc>
              <a:spcBef>
                <a:spcPts val="1000"/>
              </a:spcBef>
              <a:buClr>
                <a:srgbClr val="2F5597"/>
              </a:buClr>
              <a:buFont typeface="Arial" panose="020B0604020202020204" pitchFamily="34" charset="0"/>
              <a:buChar char="•"/>
            </a:pPr>
            <a:r>
              <a:rPr lang="es-AR" sz="16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Características: </a:t>
            </a:r>
            <a:r>
              <a:rPr lang="es-AR" sz="1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Este repositorio ofrece hojas de ruta detalladas para desarrolladores de Front-</a:t>
            </a:r>
            <a:r>
              <a:rPr lang="es-AR" sz="1600" dirty="0" err="1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end</a:t>
            </a:r>
            <a:r>
              <a:rPr lang="es-AR" sz="1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, Back-</a:t>
            </a:r>
            <a:r>
              <a:rPr lang="es-AR" sz="1600" dirty="0" err="1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end</a:t>
            </a:r>
            <a:r>
              <a:rPr lang="es-AR" sz="1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 y DevOps. Ayuda a estructurar el aprendizaje de habilidades necesarias para estas áreas.</a:t>
            </a:r>
          </a:p>
        </p:txBody>
      </p:sp>
    </p:spTree>
    <p:extLst>
      <p:ext uri="{BB962C8B-B14F-4D97-AF65-F5344CB8AC3E}">
        <p14:creationId xmlns:p14="http://schemas.microsoft.com/office/powerpoint/2010/main" val="975441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BE728-43D6-A8A1-3CF6-B4D5F1101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9322A8E-CCF5-68CA-99FB-D17847589F0F}"/>
              </a:ext>
            </a:extLst>
          </p:cNvPr>
          <p:cNvSpPr txBox="1"/>
          <p:nvPr/>
        </p:nvSpPr>
        <p:spPr>
          <a:xfrm>
            <a:off x="791588" y="960849"/>
            <a:ext cx="7560824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s-AR" sz="3600" b="1" dirty="0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  <a:ea typeface="+mj-ea"/>
                <a:cs typeface="+mj-cs"/>
              </a:rPr>
              <a:t>GitHub Desktop!</a:t>
            </a:r>
            <a:endParaRPr lang="es-ES" sz="3600" b="1" dirty="0">
              <a:solidFill>
                <a:schemeClr val="accent1">
                  <a:lumMod val="75000"/>
                </a:schemeClr>
              </a:solidFill>
              <a:latin typeface="Trebuchet MS" panose="020B0703020202090204" pitchFamily="34" charset="0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B7089C-894F-1313-520A-C8B42F3A7269}"/>
              </a:ext>
            </a:extLst>
          </p:cNvPr>
          <p:cNvSpPr txBox="1"/>
          <p:nvPr/>
        </p:nvSpPr>
        <p:spPr>
          <a:xfrm>
            <a:off x="931893" y="1900440"/>
            <a:ext cx="7543800" cy="414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defTabSz="914400">
              <a:lnSpc>
                <a:spcPct val="150000"/>
              </a:lnSpc>
              <a:spcBef>
                <a:spcPts val="1000"/>
              </a:spcBef>
              <a:buClr>
                <a:srgbClr val="2F5597"/>
              </a:buClr>
              <a:buFont typeface="Arial" panose="020B0604020202020204" pitchFamily="34" charset="0"/>
              <a:buChar char="•"/>
            </a:pPr>
            <a:r>
              <a:rPr lang="es-AR" sz="16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https://desktop.github.com/download/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A976DCD-615E-C5BB-74DB-1000BACC8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26770"/>
            <a:ext cx="9144000" cy="201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92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745A7-F869-8518-8D69-25563A7AB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89D5086-C3C5-B46A-CBDE-68BEE043E97A}"/>
              </a:ext>
            </a:extLst>
          </p:cNvPr>
          <p:cNvSpPr txBox="1"/>
          <p:nvPr/>
        </p:nvSpPr>
        <p:spPr>
          <a:xfrm>
            <a:off x="791588" y="960849"/>
            <a:ext cx="7560824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s-AR" sz="3600" b="1" dirty="0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  <a:ea typeface="+mj-ea"/>
                <a:cs typeface="+mj-cs"/>
              </a:rPr>
              <a:t>Integraciones</a:t>
            </a:r>
            <a:endParaRPr lang="es-ES" sz="3600" b="1" dirty="0">
              <a:solidFill>
                <a:schemeClr val="accent1">
                  <a:lumMod val="75000"/>
                </a:schemeClr>
              </a:solidFill>
              <a:latin typeface="Trebuchet MS" panose="020B0703020202090204" pitchFamily="34" charset="0"/>
              <a:ea typeface="+mj-ea"/>
              <a:cs typeface="+mj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F6075C8-50A4-0DC4-5322-97DF4AB7C5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349" b="5167"/>
          <a:stretch/>
        </p:blipFill>
        <p:spPr>
          <a:xfrm>
            <a:off x="1190171" y="2592013"/>
            <a:ext cx="6763657" cy="205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4325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497</TotalTime>
  <Words>406</Words>
  <Application>Microsoft Office PowerPoint</Application>
  <PresentationFormat>Presentación en pantalla (4:3)</PresentationFormat>
  <Paragraphs>46</Paragraphs>
  <Slides>17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Trebuchet MS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Layla Scheli</cp:lastModifiedBy>
  <cp:revision>7</cp:revision>
  <dcterms:created xsi:type="dcterms:W3CDTF">2021-10-20T15:38:04Z</dcterms:created>
  <dcterms:modified xsi:type="dcterms:W3CDTF">2025-03-14T14:23:26Z</dcterms:modified>
</cp:coreProperties>
</file>