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225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68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496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514600" y="410368"/>
            <a:ext cx="5035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Trebuchet MS"/>
              <a:buNone/>
              <a:defRPr sz="38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11" y="162838"/>
            <a:ext cx="9116890" cy="68141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ayla.scheli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enriquez@riskmathics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390564" y="2549366"/>
            <a:ext cx="422656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i="0" u="none" strike="noStrike" cap="none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Science y Machine Learning: Casos de Uso y Aplicaciones.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71500" y="4950043"/>
            <a:ext cx="360749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Mg. Ing. Layla Scheli</a:t>
            </a:r>
            <a:endParaRPr sz="2000" b="0" i="0" u="none" strike="noStrike" cap="none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68752" y="4949765"/>
            <a:ext cx="36074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Abril 2023</a:t>
            </a:r>
            <a:endParaRPr sz="14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327668" y="1680054"/>
            <a:ext cx="5035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Trebuchet MS"/>
              <a:buNone/>
            </a:pPr>
            <a:r>
              <a:rPr lang="es-MX" sz="2800" dirty="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Consigna </a:t>
            </a:r>
            <a:br>
              <a:rPr lang="es-MX" sz="3600" dirty="0"/>
            </a:br>
            <a:endParaRPr sz="3600"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1144912" y="2681644"/>
            <a:ext cx="685417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Para la aprobación del modulo, cada estudiante deberá enviar la realización y desarrollo de 3 de las actividades practicas vistas en clase. La elección de las mismas queda a criterio de cada alumno, pudiendo seleccionar la que se desee, juntando un total de 3 practicas finales a entregar.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42144" y="1215597"/>
            <a:ext cx="5035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Trebuchet MS"/>
              <a:buNone/>
            </a:pPr>
            <a:r>
              <a:rPr lang="es-MX" sz="2800" dirty="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Explicación</a:t>
            </a:r>
            <a:endParaRPr sz="3600"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310191" y="2125263"/>
            <a:ext cx="8717696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Las actividades a elegir son las siguientes:</a:t>
            </a:r>
            <a:endParaRPr lang="es-MX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Clase 1: </a:t>
            </a:r>
            <a:r>
              <a:rPr lang="es-MX" sz="1800" b="0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Credit</a:t>
            </a: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MX" sz="1800" b="0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Risk</a:t>
            </a: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MX" sz="1800" b="0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in Python (Bonus </a:t>
            </a:r>
            <a:r>
              <a:rPr lang="es-MX" sz="1800" b="0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Track</a:t>
            </a:r>
            <a:r>
              <a:rPr lang="es-MX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Clase 2: </a:t>
            </a:r>
            <a:r>
              <a:rPr lang="es-MX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</a:t>
            </a:r>
            <a:r>
              <a:rPr lang="es-MX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-Ejercicios / AI Generativa / 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Credit card Fraud Detection 95% Accuracy (</a:t>
            </a:r>
            <a:r>
              <a:rPr lang="es-MX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Bonus </a:t>
            </a:r>
            <a:r>
              <a:rPr lang="es-MX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Track</a:t>
            </a:r>
            <a:r>
              <a:rPr lang="es-MX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Clase 3: </a:t>
            </a:r>
            <a:r>
              <a:rPr lang="es-MX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Kaggle</a:t>
            </a:r>
            <a:r>
              <a:rPr lang="es-MX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EDA + Interpretaciones.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Clase 4: 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cciones de Samsung aplicación de un método de </a:t>
            </a:r>
            <a:r>
              <a:rPr lang="es-ES" sz="18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Clustering</a:t>
            </a:r>
            <a:r>
              <a:rPr lang="es-ES" sz="1800" dirty="0">
                <a:latin typeface="Trebuchet MS"/>
                <a:sym typeface="Trebuchet MS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Clase 5: </a:t>
            </a:r>
            <a:r>
              <a:rPr lang="es-E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Investigación Proveedores Cloud / </a:t>
            </a:r>
            <a:r>
              <a:rPr lang="es-E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Hands</a:t>
            </a:r>
            <a:r>
              <a:rPr lang="es-E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es-E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s-E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Databricks</a:t>
            </a:r>
            <a:endParaRPr lang="es-E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C13365-0397-721E-48BE-D0DD64F5D0B2}"/>
              </a:ext>
            </a:extLst>
          </p:cNvPr>
          <p:cNvSpPr txBox="1"/>
          <p:nvPr/>
        </p:nvSpPr>
        <p:spPr>
          <a:xfrm>
            <a:off x="310190" y="5206914"/>
            <a:ext cx="8635447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4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Importante: </a:t>
            </a:r>
            <a:r>
              <a:rPr lang="es-ES" sz="14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Todas las actividades tipo Bonus </a:t>
            </a:r>
            <a:r>
              <a:rPr lang="es-ES" sz="14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Track</a:t>
            </a:r>
            <a:r>
              <a:rPr lang="es-ES" sz="14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, al ya disponer de el código propuesto, cada estudiante deberá, realizar mejoras u optimizaciones del ejercicio, junto con la entrega de un articulo en Medium, en el cual se evidencie los aprendizajes y cambios efectuados sobre el ejercicio original. </a:t>
            </a:r>
          </a:p>
        </p:txBody>
      </p:sp>
    </p:spTree>
    <p:extLst>
      <p:ext uri="{BB962C8B-B14F-4D97-AF65-F5344CB8AC3E}">
        <p14:creationId xmlns:p14="http://schemas.microsoft.com/office/powerpoint/2010/main" val="37520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530868" y="1418797"/>
            <a:ext cx="5035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Trebuchet MS"/>
              <a:buNone/>
            </a:pPr>
            <a:r>
              <a:rPr lang="es-MX" sz="2800" dirty="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Ampliado</a:t>
            </a:r>
            <a:endParaRPr sz="3600"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508553" y="2318786"/>
            <a:ext cx="7929085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Entregables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Notebooks + art. </a:t>
            </a:r>
            <a:r>
              <a:rPr lang="en-U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Medium (</a:t>
            </a:r>
            <a:r>
              <a:rPr lang="en-U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si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correspondiese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) + .docx / .pdf (Hands On Databricks con </a:t>
            </a:r>
            <a:r>
              <a:rPr lang="en-U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captura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pantalla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1800" b="0" i="0" u="none" strike="noStrike" cap="none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Enviar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por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correo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electronico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el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asunto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“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</a:t>
            </a:r>
            <a:r>
              <a:rPr lang="en-US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s-ES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s-ES" sz="1800" b="1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Science</a:t>
            </a:r>
            <a:r>
              <a:rPr lang="es-ES" sz="1800" b="1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y Machine Learning - Casos de Uso y Aplicaciones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” + </a:t>
            </a:r>
            <a:r>
              <a:rPr lang="en-US" sz="1800" b="1" i="0" u="none" strike="noStrike" cap="none" dirty="0" err="1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NombreyApellido</a:t>
            </a:r>
            <a:r>
              <a:rPr lang="en-US" sz="1800" b="1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a: 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layla.scheli@gmail.com</a:t>
            </a: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fenriquez@riskmathics.com</a:t>
            </a:r>
            <a:endParaRPr lang="en-U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s-MX" sz="1800" dirty="0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3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168419" y="1452663"/>
            <a:ext cx="5035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Trebuchet MS"/>
              <a:buNone/>
            </a:pPr>
            <a:r>
              <a:rPr lang="es-MX" sz="2800" dirty="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 - Preguntas</a:t>
            </a:r>
            <a:endParaRPr sz="3600" dirty="0"/>
          </a:p>
        </p:txBody>
      </p:sp>
      <p:pic>
        <p:nvPicPr>
          <p:cNvPr id="1026" name="Picture 2" descr="Imágenes de Preguntas - Descarga gratuita en Freepik">
            <a:extLst>
              <a:ext uri="{FF2B5EF4-FFF2-40B4-BE49-F238E27FC236}">
                <a16:creationId xmlns:a16="http://schemas.microsoft.com/office/drawing/2014/main" id="{D5297D86-BD87-EE5A-3A24-57FFC077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19" y="2446163"/>
            <a:ext cx="4848386" cy="364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282</Words>
  <Application>Microsoft Office PowerPoint</Application>
  <PresentationFormat>Presentación en pantalla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Arial</vt:lpstr>
      <vt:lpstr>Tema de Office</vt:lpstr>
      <vt:lpstr>Presentación de PowerPoint</vt:lpstr>
      <vt:lpstr>Proyecto Final: Consigna  </vt:lpstr>
      <vt:lpstr>Proyecto Final: Explicación</vt:lpstr>
      <vt:lpstr>Proyecto Final: Ampliado</vt:lpstr>
      <vt:lpstr>Proyecto Final -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Layla Scheli</cp:lastModifiedBy>
  <cp:revision>12</cp:revision>
  <dcterms:modified xsi:type="dcterms:W3CDTF">2023-04-03T23:26:01Z</dcterms:modified>
</cp:coreProperties>
</file>