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78269e5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478269e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478269e5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478269e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84ee29f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Google Shape;212;g1ed84ee29f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84ee29f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d84ee29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84ee29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d84ee29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84ee29f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84ee29f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84ee29f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d84ee29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84ee29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84ee29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84ee29f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d84ee29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bb11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bb11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82bcfb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d82bcfb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269e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269e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26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47826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78269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78269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78269e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478269e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4ee29f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84ee29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84ee29f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84ee29f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Google Shape;125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Google Shape;209;p41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Google Shape;223;p4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Google Shape;2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Google Shape;1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Google Shape;162;p3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