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6" r:id="rId3"/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ff518e9a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1eff518e9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d4658642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d4658642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d4658642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d4658642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d4658642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d4658642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d4658642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d4658642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d4658642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d4658642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d4658642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d4658642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d4658642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d4658642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d4658642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d4658642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d46586425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d46586425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d46586425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d46586425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eff518e9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eff518e9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d46586425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d46586425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d46586425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d46586425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d46586425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d46586425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d4658642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d4658642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d46586425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d46586425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d46586425_0_1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1d46586425_0_1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ff518e9a_0_10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1eff518e9a_0_1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ff518e9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eff518e9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d45bd83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d45bd83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d4658642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d4658642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d4658642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d4658642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d4658642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d4658642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d4658642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d4658642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2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4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6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8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9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3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hunkim+ml@gmail.com" TargetMode="External"/><Relationship Id="rId4" Type="http://schemas.openxmlformats.org/officeDocument/2006/relationships/hyperlink" Target="https://github.com/hunkim/DeepLearningZeroToAll/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hyperlink" Target="https://github.com/hunkim/DeepLearningZeroToAll/blob/master/lab-08-tensor_manipulation.ipynb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hyperlink" Target="https://github.com/hunkim/DeepLearningZeroToAll/blob/master/lab-08-tensor_manipulation.ipynb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scipy.org/doc/numpy/user/basics.broadcasting.html" TargetMode="External"/><Relationship Id="rId4" Type="http://schemas.openxmlformats.org/officeDocument/2006/relationships/image" Target="../media/image15.png"/><Relationship Id="rId5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scipy.org/doc/numpy/user/basics.broadcasting.html" TargetMode="External"/><Relationship Id="rId4" Type="http://schemas.openxmlformats.org/officeDocument/2006/relationships/image" Target="../media/image18.png"/><Relationship Id="rId5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hyperlink" Target="https://github.com/hunkim/DeepLearningZeroToAll/blob/master/lab-08-tensor_manipulation.ipynb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Relationship Id="rId5" Type="http://schemas.openxmlformats.org/officeDocument/2006/relationships/hyperlink" Target="https://github.com/hunkim/DeepLearningZeroToAll/blob/master/lab-08-tensor_manipulation.ipynb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Relationship Id="rId4" Type="http://schemas.openxmlformats.org/officeDocument/2006/relationships/hyperlink" Target="https://github.com/hunkim/DeepLearningZeroToAll/blob/master/lab-08-tensor_manipulation.ipynb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Relationship Id="rId4" Type="http://schemas.openxmlformats.org/officeDocument/2006/relationships/hyperlink" Target="https://github.com/hunkim/DeepLearningZeroToAll/blob/master/lab-08-tensor_manipulation.ipynb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Relationship Id="rId4" Type="http://schemas.openxmlformats.org/officeDocument/2006/relationships/hyperlink" Target="https://github.com/hunkim/DeepLearningZeroToAll/blob/master/lab-08-tensor_manipulation.ipynb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hyperlink" Target="https://github.com/hunkim/DeepLearningZeroToAll/blob/master/lab-08-tensor_manipulation.ipynb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hyperlink" Target="https://goo.gl/jPtWNt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Relationship Id="rId4" Type="http://schemas.openxmlformats.org/officeDocument/2006/relationships/hyperlink" Target="https://github.com/hunkim/DeepLearningZeroToAll/blob/master/lab-08-tensor_manipulation.ipynb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Relationship Id="rId4" Type="http://schemas.openxmlformats.org/officeDocument/2006/relationships/hyperlink" Target="https://github.com/hunkim/DeepLearningZeroToAll/blob/master/lab-08-tensor_manipulation.ipynb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Relationship Id="rId4" Type="http://schemas.openxmlformats.org/officeDocument/2006/relationships/hyperlink" Target="https://github.com/hunkim/DeepLearningZeroToAll/blob/master/lab-08-tensor_manipulation.ipynb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Relationship Id="rId4" Type="http://schemas.openxmlformats.org/officeDocument/2006/relationships/image" Target="../media/image32.png"/><Relationship Id="rId5" Type="http://schemas.openxmlformats.org/officeDocument/2006/relationships/hyperlink" Target="https://github.com/hunkim/DeepLearningZeroToAll/blob/master/lab-08-tensor_manipulation.ipynb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hyperlink" Target="mailto:hunkim+ml@gmail.com" TargetMode="External"/><Relationship Id="rId4" Type="http://schemas.openxmlformats.org/officeDocument/2006/relationships/hyperlink" Target="https://github.com/hunkim/DeepLearningZeroToAll/" TargetMode="External"/><Relationship Id="rId5" Type="http://schemas.openxmlformats.org/officeDocument/2006/relationships/image" Target="../media/image35.png"/><Relationship Id="rId6" Type="http://schemas.openxmlformats.org/officeDocument/2006/relationships/image" Target="../media/image3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hunkim+ml@gmail.com" TargetMode="External"/><Relationship Id="rId4" Type="http://schemas.openxmlformats.org/officeDocument/2006/relationships/hyperlink" Target="https://github.com/hunkim/DeepLearningZeroToAll/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hunkim/DeepLearningZeroToAll/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4.png"/><Relationship Id="rId8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4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hyperlink" Target="https://github.com/hunkim/DeepLearningZeroToAll/blob/master/lab-08-tensor_manipulation.ipynb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hyperlink" Target="https://github.com/hunkim/DeepLearningZeroToAll/blob/master/lab-08-tensor_manipulation.ipynb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hyperlink" Target="https://github.com/hunkim/DeepLearningZeroToAll/blob/master/lab-08-tensor_manipulation.ipynb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</a:t>
            </a:r>
            <a:r>
              <a:rPr lang="en"/>
              <a:t>8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2700"/>
              <a:t>Tensor Manipulation</a:t>
            </a:r>
            <a:endParaRPr/>
          </a:p>
        </p:txBody>
      </p:sp>
      <p:sp>
        <p:nvSpPr>
          <p:cNvPr id="124" name="Google Shape;124;p31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https://github.com/hunkim/DeepLearningZeroToAll/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25" name="Google Shape;12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" name="Google Shape;126;p31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127" name="Google Shape;127;p3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31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0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Matmul VS multiply</a:t>
            </a:r>
            <a:endParaRPr/>
          </a:p>
        </p:txBody>
      </p:sp>
      <p:pic>
        <p:nvPicPr>
          <p:cNvPr id="200" name="Google Shape;20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150" y="1173275"/>
            <a:ext cx="5053650" cy="2441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40"/>
          <p:cNvSpPr txBox="1"/>
          <p:nvPr/>
        </p:nvSpPr>
        <p:spPr>
          <a:xfrm>
            <a:off x="3534650" y="4902600"/>
            <a:ext cx="65511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https://github.com/hunkim/DeepLearningZeroToAll/blob/master/lab-08-tensor_manipulation.ipynb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1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Matmul VS multiply</a:t>
            </a:r>
            <a:endParaRPr/>
          </a:p>
        </p:txBody>
      </p:sp>
      <p:pic>
        <p:nvPicPr>
          <p:cNvPr id="207" name="Google Shape;20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150" y="1173275"/>
            <a:ext cx="5053650" cy="24414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8" name="Google Shape;20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5138" y="3878825"/>
            <a:ext cx="4658925" cy="95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41"/>
          <p:cNvSpPr txBox="1"/>
          <p:nvPr/>
        </p:nvSpPr>
        <p:spPr>
          <a:xfrm>
            <a:off x="3534650" y="4902600"/>
            <a:ext cx="65511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https://github.com/hunkim/DeepLearningZeroToAll/blob/master/lab-08-tensor_manipulation.ipynb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2"/>
          <p:cNvSpPr txBox="1"/>
          <p:nvPr>
            <p:ph type="title"/>
          </p:nvPr>
        </p:nvSpPr>
        <p:spPr>
          <a:xfrm>
            <a:off x="1812725" y="133950"/>
            <a:ext cx="39999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Broadcasting</a:t>
            </a:r>
            <a:r>
              <a:rPr lang="en"/>
              <a:t> </a:t>
            </a:r>
            <a:endParaRPr/>
          </a:p>
        </p:txBody>
      </p:sp>
      <p:sp>
        <p:nvSpPr>
          <p:cNvPr id="215" name="Google Shape;215;p42"/>
          <p:cNvSpPr txBox="1"/>
          <p:nvPr/>
        </p:nvSpPr>
        <p:spPr>
          <a:xfrm>
            <a:off x="4934400" y="4746300"/>
            <a:ext cx="42096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https://docs.scipy.org/doc/numpy/user/basics.broadcasting.html</a:t>
            </a: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1200"/>
          </a:p>
        </p:txBody>
      </p:sp>
      <p:pic>
        <p:nvPicPr>
          <p:cNvPr id="216" name="Google Shape;21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3362" y="1572150"/>
            <a:ext cx="6837226" cy="150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7125" y="418513"/>
            <a:ext cx="2471324" cy="71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3"/>
          <p:cNvSpPr txBox="1"/>
          <p:nvPr>
            <p:ph type="title"/>
          </p:nvPr>
        </p:nvSpPr>
        <p:spPr>
          <a:xfrm>
            <a:off x="1812725" y="133950"/>
            <a:ext cx="39999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Broadcasting </a:t>
            </a:r>
            <a:endParaRPr/>
          </a:p>
        </p:txBody>
      </p:sp>
      <p:sp>
        <p:nvSpPr>
          <p:cNvPr id="223" name="Google Shape;223;p43"/>
          <p:cNvSpPr txBox="1"/>
          <p:nvPr/>
        </p:nvSpPr>
        <p:spPr>
          <a:xfrm>
            <a:off x="4934400" y="4746300"/>
            <a:ext cx="42096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https://docs.scipy.org/doc/numpy/user/basics.broadcasting.html</a:t>
            </a: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1200"/>
          </a:p>
        </p:txBody>
      </p:sp>
      <p:pic>
        <p:nvPicPr>
          <p:cNvPr id="224" name="Google Shape;22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7125" y="418513"/>
            <a:ext cx="2471324" cy="71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2200" y="1429875"/>
            <a:ext cx="5440950" cy="302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4"/>
          <p:cNvSpPr txBox="1"/>
          <p:nvPr>
            <p:ph type="title"/>
          </p:nvPr>
        </p:nvSpPr>
        <p:spPr>
          <a:xfrm>
            <a:off x="223676" y="1965925"/>
            <a:ext cx="29754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 mean</a:t>
            </a:r>
            <a:endParaRPr/>
          </a:p>
        </p:txBody>
      </p:sp>
      <p:pic>
        <p:nvPicPr>
          <p:cNvPr id="231" name="Google Shape;23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5150" y="366050"/>
            <a:ext cx="4750650" cy="4485549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44"/>
          <p:cNvSpPr txBox="1"/>
          <p:nvPr/>
        </p:nvSpPr>
        <p:spPr>
          <a:xfrm>
            <a:off x="3534650" y="4902600"/>
            <a:ext cx="65511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https://github.com/hunkim/DeepLearningZeroToAll/blob/master/lab-08-tensor_manipulation.ipynb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5"/>
          <p:cNvSpPr txBox="1"/>
          <p:nvPr>
            <p:ph type="title"/>
          </p:nvPr>
        </p:nvSpPr>
        <p:spPr>
          <a:xfrm>
            <a:off x="223676" y="1965925"/>
            <a:ext cx="29754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 sum</a:t>
            </a:r>
            <a:endParaRPr/>
          </a:p>
        </p:txBody>
      </p:sp>
      <p:pic>
        <p:nvPicPr>
          <p:cNvPr id="238" name="Google Shape;23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000" y="1004512"/>
            <a:ext cx="5158299" cy="320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1000" y="231200"/>
            <a:ext cx="1935700" cy="681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5"/>
          <p:cNvSpPr txBox="1"/>
          <p:nvPr/>
        </p:nvSpPr>
        <p:spPr>
          <a:xfrm>
            <a:off x="3534650" y="4902600"/>
            <a:ext cx="65511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https://github.com/hunkim/DeepLearningZeroToAll/blob/master/lab-08-tensor_manipulation.ipynb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6"/>
          <p:cNvSpPr txBox="1"/>
          <p:nvPr>
            <p:ph type="title"/>
          </p:nvPr>
        </p:nvSpPr>
        <p:spPr>
          <a:xfrm>
            <a:off x="223676" y="1965925"/>
            <a:ext cx="29754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Argmax</a:t>
            </a:r>
            <a:endParaRPr/>
          </a:p>
        </p:txBody>
      </p:sp>
      <p:pic>
        <p:nvPicPr>
          <p:cNvPr id="246" name="Google Shape;24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7850" y="1037125"/>
            <a:ext cx="4257900" cy="324912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46"/>
          <p:cNvSpPr txBox="1"/>
          <p:nvPr/>
        </p:nvSpPr>
        <p:spPr>
          <a:xfrm>
            <a:off x="3534650" y="4902600"/>
            <a:ext cx="65511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https://github.com/hunkim/DeepLearningZeroToAll/blob/master/lab-08-tensor_manipulation.ipynb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7"/>
          <p:cNvSpPr txBox="1"/>
          <p:nvPr>
            <p:ph type="title"/>
          </p:nvPr>
        </p:nvSpPr>
        <p:spPr>
          <a:xfrm>
            <a:off x="223676" y="1965925"/>
            <a:ext cx="29754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Reshape**</a:t>
            </a:r>
            <a:endParaRPr/>
          </a:p>
        </p:txBody>
      </p:sp>
      <p:pic>
        <p:nvPicPr>
          <p:cNvPr id="253" name="Google Shape;25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476" y="152400"/>
            <a:ext cx="5013716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47"/>
          <p:cNvSpPr txBox="1"/>
          <p:nvPr/>
        </p:nvSpPr>
        <p:spPr>
          <a:xfrm>
            <a:off x="3534650" y="4902600"/>
            <a:ext cx="65511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https://github.com/hunkim/DeepLearningZeroToAll/blob/master/lab-08-tensor_manipulation.ipynb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8"/>
          <p:cNvSpPr txBox="1"/>
          <p:nvPr>
            <p:ph type="title"/>
          </p:nvPr>
        </p:nvSpPr>
        <p:spPr>
          <a:xfrm>
            <a:off x="1519350" y="188700"/>
            <a:ext cx="61053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Reshape (squeeze, expand)</a:t>
            </a:r>
            <a:endParaRPr/>
          </a:p>
        </p:txBody>
      </p:sp>
      <p:pic>
        <p:nvPicPr>
          <p:cNvPr id="260" name="Google Shape;26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6913" y="1608449"/>
            <a:ext cx="4750175" cy="192662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8"/>
          <p:cNvSpPr txBox="1"/>
          <p:nvPr/>
        </p:nvSpPr>
        <p:spPr>
          <a:xfrm>
            <a:off x="3534650" y="4902600"/>
            <a:ext cx="65511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https://github.com/hunkim/DeepLearningZeroToAll/blob/master/lab-08-tensor_manipulation.ipynb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9"/>
          <p:cNvSpPr txBox="1"/>
          <p:nvPr>
            <p:ph type="title"/>
          </p:nvPr>
        </p:nvSpPr>
        <p:spPr>
          <a:xfrm>
            <a:off x="929600" y="133950"/>
            <a:ext cx="44181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hot</a:t>
            </a:r>
            <a:endParaRPr/>
          </a:p>
        </p:txBody>
      </p:sp>
      <p:pic>
        <p:nvPicPr>
          <p:cNvPr id="267" name="Google Shape;26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6925" y="1562075"/>
            <a:ext cx="5670175" cy="2937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7700" y="263375"/>
            <a:ext cx="3632500" cy="102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49"/>
          <p:cNvSpPr txBox="1"/>
          <p:nvPr/>
        </p:nvSpPr>
        <p:spPr>
          <a:xfrm>
            <a:off x="3534650" y="4902600"/>
            <a:ext cx="65511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https://github.com/hunkim/DeepLearningZeroToAll/blob/master/lab-08-tensor_manipulation.ipynb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2"/>
          <p:cNvSpPr txBox="1"/>
          <p:nvPr>
            <p:ph type="title"/>
          </p:nvPr>
        </p:nvSpPr>
        <p:spPr>
          <a:xfrm>
            <a:off x="0" y="286350"/>
            <a:ext cx="9073200" cy="12858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4"/>
              </a:rPr>
              <a:t>https://goo.gl/jPtWNt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35" name="Google Shape;135;p32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0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Casting</a:t>
            </a:r>
            <a:endParaRPr/>
          </a:p>
        </p:txBody>
      </p:sp>
      <p:pic>
        <p:nvPicPr>
          <p:cNvPr id="275" name="Google Shape;27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9413" y="2094850"/>
            <a:ext cx="6005175" cy="154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50"/>
          <p:cNvSpPr txBox="1"/>
          <p:nvPr/>
        </p:nvSpPr>
        <p:spPr>
          <a:xfrm>
            <a:off x="3534650" y="4902600"/>
            <a:ext cx="65511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https://github.com/hunkim/DeepLearningZeroToAll/blob/master/lab-08-tensor_manipulation.ipynb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1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pic>
        <p:nvPicPr>
          <p:cNvPr id="282" name="Google Shape;28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9638" y="1474050"/>
            <a:ext cx="5284675" cy="288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51"/>
          <p:cNvSpPr txBox="1"/>
          <p:nvPr/>
        </p:nvSpPr>
        <p:spPr>
          <a:xfrm>
            <a:off x="3534650" y="4902600"/>
            <a:ext cx="65511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https://github.com/hunkim/DeepLearningZeroToAll/blob/master/lab-08-tensor_manipulation.ipynb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2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Ones and Zeros like</a:t>
            </a:r>
            <a:endParaRPr/>
          </a:p>
        </p:txBody>
      </p:sp>
      <p:pic>
        <p:nvPicPr>
          <p:cNvPr id="289" name="Google Shape;28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488" y="1886225"/>
            <a:ext cx="4667024" cy="2613524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52"/>
          <p:cNvSpPr txBox="1"/>
          <p:nvPr/>
        </p:nvSpPr>
        <p:spPr>
          <a:xfrm>
            <a:off x="3534650" y="4902600"/>
            <a:ext cx="65511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https://github.com/hunkim/DeepLearningZeroToAll/blob/master/lab-08-tensor_manipulation.ipynb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3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Zip</a:t>
            </a:r>
            <a:endParaRPr/>
          </a:p>
        </p:txBody>
      </p:sp>
      <p:pic>
        <p:nvPicPr>
          <p:cNvPr id="296" name="Google Shape;29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78" y="1606714"/>
            <a:ext cx="6063298" cy="283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1222" y="1419750"/>
            <a:ext cx="1424901" cy="32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53"/>
          <p:cNvSpPr txBox="1"/>
          <p:nvPr/>
        </p:nvSpPr>
        <p:spPr>
          <a:xfrm>
            <a:off x="3534650" y="4902600"/>
            <a:ext cx="65511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https://github.com/hunkim/DeepLearningZeroToAll/blob/master/lab-08-tensor_manipulation.ipynb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588" y="207438"/>
            <a:ext cx="6304824" cy="4728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5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9-1</a:t>
            </a:r>
            <a:r>
              <a:rPr lang="en"/>
              <a:t>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NN for XOR</a:t>
            </a:r>
            <a:endParaRPr/>
          </a:p>
        </p:txBody>
      </p:sp>
      <p:sp>
        <p:nvSpPr>
          <p:cNvPr id="309" name="Google Shape;309;p55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https://github.com/hunkim/DeepLearningZeroToAll/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310" name="Google Shape;310;p55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311" name="Google Shape;311;p5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2" name="Google Shape;312;p55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  <p:pic>
        <p:nvPicPr>
          <p:cNvPr id="313" name="Google Shape;313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3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</a:t>
            </a:r>
            <a:r>
              <a:rPr lang="en"/>
              <a:t>8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2700"/>
              <a:t>Tensor Manipulation</a:t>
            </a:r>
            <a:endParaRPr/>
          </a:p>
        </p:txBody>
      </p:sp>
      <p:sp>
        <p:nvSpPr>
          <p:cNvPr id="141" name="Google Shape;141;p33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https://github.com/hunkim/DeepLearningZeroToAll/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42" name="Google Shape;14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" name="Google Shape;143;p33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144" name="Google Shape;144;p3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Google Shape;145;p33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4"/>
          <p:cNvSpPr txBox="1"/>
          <p:nvPr>
            <p:ph type="title"/>
          </p:nvPr>
        </p:nvSpPr>
        <p:spPr>
          <a:xfrm>
            <a:off x="225375" y="133950"/>
            <a:ext cx="88131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https://github.com/hunkim/DeepLearningZeroToAll/</a:t>
            </a:r>
            <a:r>
              <a:rPr lang="en" sz="3000"/>
              <a:t> </a:t>
            </a:r>
            <a:endParaRPr sz="3000"/>
          </a:p>
        </p:txBody>
      </p:sp>
      <p:pic>
        <p:nvPicPr>
          <p:cNvPr id="151" name="Google Shape;15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05550"/>
            <a:ext cx="8763316" cy="63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746400"/>
            <a:ext cx="8763324" cy="629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457944"/>
            <a:ext cx="8839201" cy="679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4213225"/>
            <a:ext cx="8813102" cy="62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" y="1432175"/>
            <a:ext cx="8763326" cy="608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28600" y="1432175"/>
            <a:ext cx="4314185" cy="60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1D array and slicing</a:t>
            </a:r>
            <a:endParaRPr/>
          </a:p>
        </p:txBody>
      </p:sp>
      <p:pic>
        <p:nvPicPr>
          <p:cNvPr id="162" name="Google Shape;16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625" y="1132800"/>
            <a:ext cx="5447700" cy="315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5"/>
          <p:cNvSpPr txBox="1"/>
          <p:nvPr/>
        </p:nvSpPr>
        <p:spPr>
          <a:xfrm>
            <a:off x="5918700" y="4789875"/>
            <a:ext cx="32253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Image from </a:t>
            </a:r>
            <a:r>
              <a:rPr lang="en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http://www.frosteye.net/1233 </a:t>
            </a:r>
            <a:endParaRPr/>
          </a:p>
        </p:txBody>
      </p:sp>
      <p:sp>
        <p:nvSpPr>
          <p:cNvPr id="164" name="Google Shape;164;p35"/>
          <p:cNvSpPr txBox="1"/>
          <p:nvPr/>
        </p:nvSpPr>
        <p:spPr>
          <a:xfrm>
            <a:off x="1571525" y="4506500"/>
            <a:ext cx="60009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rPr>
              <a:t>t = np.array([0., 1., 2., 3., 4., 5., 6.])</a:t>
            </a:r>
            <a:endParaRPr sz="1800">
              <a:solidFill>
                <a:srgbClr val="1C458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1D array and slicing</a:t>
            </a:r>
            <a:endParaRPr/>
          </a:p>
        </p:txBody>
      </p:sp>
      <p:pic>
        <p:nvPicPr>
          <p:cNvPr id="170" name="Google Shape;17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300" y="1660925"/>
            <a:ext cx="4223050" cy="244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6"/>
          <p:cNvSpPr txBox="1"/>
          <p:nvPr/>
        </p:nvSpPr>
        <p:spPr>
          <a:xfrm>
            <a:off x="5918700" y="4789875"/>
            <a:ext cx="32253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Image from http://www.frosteye.net/1233 </a:t>
            </a:r>
            <a:endParaRPr/>
          </a:p>
        </p:txBody>
      </p:sp>
      <p:pic>
        <p:nvPicPr>
          <p:cNvPr id="172" name="Google Shape;17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2750" y="1572145"/>
            <a:ext cx="4448850" cy="275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7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Array</a:t>
            </a:r>
            <a:endParaRPr/>
          </a:p>
        </p:txBody>
      </p:sp>
      <p:pic>
        <p:nvPicPr>
          <p:cNvPr id="178" name="Google Shape;17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2145"/>
            <a:ext cx="8839202" cy="264278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7"/>
          <p:cNvSpPr txBox="1"/>
          <p:nvPr/>
        </p:nvSpPr>
        <p:spPr>
          <a:xfrm>
            <a:off x="3534650" y="4902600"/>
            <a:ext cx="65511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https://github.com/hunkim/DeepLearningZeroToAll/blob/master/lab-08-tensor_manipulation.ipynb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8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Shape, Rank, Axis</a:t>
            </a:r>
            <a:endParaRPr/>
          </a:p>
        </p:txBody>
      </p:sp>
      <p:pic>
        <p:nvPicPr>
          <p:cNvPr id="185" name="Google Shape;18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2145"/>
            <a:ext cx="8460463" cy="341895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8"/>
          <p:cNvSpPr txBox="1"/>
          <p:nvPr/>
        </p:nvSpPr>
        <p:spPr>
          <a:xfrm>
            <a:off x="3534650" y="4902600"/>
            <a:ext cx="65511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https://github.com/hunkim/DeepLearningZeroToAll/blob/master/lab-08-tensor_manipulation.ipynb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9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Shape, Rank, Axis</a:t>
            </a:r>
            <a:endParaRPr/>
          </a:p>
        </p:txBody>
      </p:sp>
      <p:pic>
        <p:nvPicPr>
          <p:cNvPr id="192" name="Google Shape;19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063" y="1122125"/>
            <a:ext cx="8355824" cy="101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2725" y="2262675"/>
            <a:ext cx="2955151" cy="26534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4" name="Google Shape;194;p39"/>
          <p:cNvSpPr txBox="1"/>
          <p:nvPr/>
        </p:nvSpPr>
        <p:spPr>
          <a:xfrm>
            <a:off x="3534650" y="4902600"/>
            <a:ext cx="65511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https://github.com/hunkim/DeepLearningZeroToAll/blob/master/lab-08-tensor_manipulation.ipynb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