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1" name="Snip20180916_4.png" descr="Snip20180916_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29771"/>
            <a:ext cx="13004801" cy="8023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nip20180916_6.png" descr="Snip20180916_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7" y="736692"/>
            <a:ext cx="13000206" cy="8280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7" name="Snip20180916_7.png" descr="Snip20180916_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709612"/>
            <a:ext cx="13017500" cy="8157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