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0" r:id="rId7"/>
    <p:sldId id="262" r:id="rId8"/>
    <p:sldId id="264" r:id="rId9"/>
    <p:sldId id="271" r:id="rId10"/>
    <p:sldId id="273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46B"/>
    <a:srgbClr val="D9B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661DD-2AD0-47C6-98E5-9ED8AB7F166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291A4D54-A56E-4790-BBDB-DC2B3F83BE59}">
      <dgm:prSet phldrT="[文字]"/>
      <dgm:spPr/>
      <dgm:t>
        <a:bodyPr/>
        <a:lstStyle/>
        <a:p>
          <a:r>
            <a:rPr lang="zh-TW" altLang="en-US" b="1" dirty="0" smtClean="0">
              <a:latin typeface="+mj-ea"/>
              <a:ea typeface="+mj-ea"/>
            </a:rPr>
            <a:t>幽默</a:t>
          </a:r>
          <a:endParaRPr lang="zh-TW" altLang="en-US" b="1" dirty="0">
            <a:latin typeface="+mj-ea"/>
            <a:ea typeface="+mj-ea"/>
          </a:endParaRPr>
        </a:p>
      </dgm:t>
    </dgm:pt>
    <dgm:pt modelId="{48B2CD9E-CC5D-4D41-AD93-7DE7D2D7EF2E}" type="parTrans" cxnId="{D892C5D1-763D-4739-81CC-3244E13EE322}">
      <dgm:prSet/>
      <dgm:spPr/>
      <dgm:t>
        <a:bodyPr/>
        <a:lstStyle/>
        <a:p>
          <a:endParaRPr lang="zh-TW" altLang="en-US"/>
        </a:p>
      </dgm:t>
    </dgm:pt>
    <dgm:pt modelId="{11BC708F-732A-4737-A609-1E4398D1F990}" type="sibTrans" cxnId="{D892C5D1-763D-4739-81CC-3244E13EE322}">
      <dgm:prSet/>
      <dgm:spPr/>
      <dgm:t>
        <a:bodyPr/>
        <a:lstStyle/>
        <a:p>
          <a:endParaRPr lang="zh-TW" altLang="en-US"/>
        </a:p>
      </dgm:t>
    </dgm:pt>
    <dgm:pt modelId="{7D608B90-CFF8-4015-9228-ED7FB6D0F6BE}">
      <dgm:prSet phldrT="[文字]"/>
      <dgm:spPr/>
      <dgm:t>
        <a:bodyPr/>
        <a:lstStyle/>
        <a:p>
          <a:r>
            <a:rPr lang="zh-TW" altLang="en-US" b="1" dirty="0" smtClean="0">
              <a:latin typeface="+mj-ea"/>
              <a:ea typeface="+mj-ea"/>
            </a:rPr>
            <a:t>與人互動交際</a:t>
          </a:r>
          <a:endParaRPr lang="en-US" altLang="zh-TW" b="1" dirty="0" smtClean="0">
            <a:latin typeface="+mj-ea"/>
            <a:ea typeface="+mj-ea"/>
          </a:endParaRPr>
        </a:p>
      </dgm:t>
    </dgm:pt>
    <dgm:pt modelId="{7140A3A5-869D-4E57-B544-2EDFA397D510}" type="parTrans" cxnId="{97942F88-47AA-49D9-96E9-FDF41427E97B}">
      <dgm:prSet/>
      <dgm:spPr/>
      <dgm:t>
        <a:bodyPr/>
        <a:lstStyle/>
        <a:p>
          <a:endParaRPr lang="zh-TW" altLang="en-US"/>
        </a:p>
      </dgm:t>
    </dgm:pt>
    <dgm:pt modelId="{37F7C1AE-57C7-4A08-B49E-CCE3DBE21F6F}" type="sibTrans" cxnId="{97942F88-47AA-49D9-96E9-FDF41427E97B}">
      <dgm:prSet/>
      <dgm:spPr/>
      <dgm:t>
        <a:bodyPr/>
        <a:lstStyle/>
        <a:p>
          <a:endParaRPr lang="zh-TW" altLang="en-US"/>
        </a:p>
      </dgm:t>
    </dgm:pt>
    <dgm:pt modelId="{46F8C0D2-3245-40AA-9011-0B2FC23ECFE7}">
      <dgm:prSet phldrT="[文字]"/>
      <dgm:spPr/>
      <dgm:t>
        <a:bodyPr/>
        <a:lstStyle/>
        <a:p>
          <a:r>
            <a:rPr lang="en-US" altLang="zh-TW" b="1" dirty="0" smtClean="0">
              <a:latin typeface="+mj-ea"/>
              <a:ea typeface="+mj-ea"/>
            </a:rPr>
            <a:t>AI</a:t>
          </a:r>
          <a:endParaRPr lang="zh-TW" altLang="en-US" b="1" dirty="0">
            <a:latin typeface="+mj-ea"/>
            <a:ea typeface="+mj-ea"/>
          </a:endParaRPr>
        </a:p>
      </dgm:t>
    </dgm:pt>
    <dgm:pt modelId="{7B187D3E-88CC-4A0C-87D9-B0D4176DD695}" type="parTrans" cxnId="{F34C2D32-2911-4906-898D-608CCEEA15E7}">
      <dgm:prSet/>
      <dgm:spPr/>
      <dgm:t>
        <a:bodyPr/>
        <a:lstStyle/>
        <a:p>
          <a:endParaRPr lang="zh-TW" altLang="en-US"/>
        </a:p>
      </dgm:t>
    </dgm:pt>
    <dgm:pt modelId="{FFBF9EE0-E21F-4DF0-8ABB-C25136A594EE}" type="sibTrans" cxnId="{F34C2D32-2911-4906-898D-608CCEEA15E7}">
      <dgm:prSet/>
      <dgm:spPr/>
      <dgm:t>
        <a:bodyPr/>
        <a:lstStyle/>
        <a:p>
          <a:endParaRPr lang="zh-TW" altLang="en-US"/>
        </a:p>
      </dgm:t>
    </dgm:pt>
    <dgm:pt modelId="{8EB35AE1-A6BE-4528-8CA2-2911DC5402E7}" type="pres">
      <dgm:prSet presAssocID="{120661DD-2AD0-47C6-98E5-9ED8AB7F166C}" presName="Name0" presStyleCnt="0">
        <dgm:presLayoutVars>
          <dgm:dir/>
          <dgm:resizeHandles val="exact"/>
        </dgm:presLayoutVars>
      </dgm:prSet>
      <dgm:spPr/>
    </dgm:pt>
    <dgm:pt modelId="{2EB1A14D-633C-473D-9B4F-0AEAAA579CED}" type="pres">
      <dgm:prSet presAssocID="{120661DD-2AD0-47C6-98E5-9ED8AB7F166C}" presName="fgShape" presStyleLbl="fgShp" presStyleIdx="0" presStyleCnt="1"/>
      <dgm:spPr/>
    </dgm:pt>
    <dgm:pt modelId="{45AFEBD3-D4D6-4727-8D8C-017F353246EC}" type="pres">
      <dgm:prSet presAssocID="{120661DD-2AD0-47C6-98E5-9ED8AB7F166C}" presName="linComp" presStyleCnt="0"/>
      <dgm:spPr/>
    </dgm:pt>
    <dgm:pt modelId="{53EA0341-BCD2-4D16-85DA-A7B40D99270F}" type="pres">
      <dgm:prSet presAssocID="{291A4D54-A56E-4790-BBDB-DC2B3F83BE59}" presName="compNode" presStyleCnt="0"/>
      <dgm:spPr/>
    </dgm:pt>
    <dgm:pt modelId="{EBBEB9F8-2D25-4BCE-80A2-C207FEA439CA}" type="pres">
      <dgm:prSet presAssocID="{291A4D54-A56E-4790-BBDB-DC2B3F83BE59}" presName="bkgdShape" presStyleLbl="node1" presStyleIdx="0" presStyleCnt="3"/>
      <dgm:spPr/>
      <dgm:t>
        <a:bodyPr/>
        <a:lstStyle/>
        <a:p>
          <a:endParaRPr lang="zh-TW" altLang="en-US"/>
        </a:p>
      </dgm:t>
    </dgm:pt>
    <dgm:pt modelId="{21505A4F-3BE5-4480-9525-65704235F612}" type="pres">
      <dgm:prSet presAssocID="{291A4D54-A56E-4790-BBDB-DC2B3F83BE59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0A65F6-E588-4FDF-BA6E-A8316CBB1B01}" type="pres">
      <dgm:prSet presAssocID="{291A4D54-A56E-4790-BBDB-DC2B3F83BE59}" presName="invisiNode" presStyleLbl="node1" presStyleIdx="0" presStyleCnt="3"/>
      <dgm:spPr/>
    </dgm:pt>
    <dgm:pt modelId="{5AE2B203-8099-4EB6-804F-E0124200663B}" type="pres">
      <dgm:prSet presAssocID="{291A4D54-A56E-4790-BBDB-DC2B3F83BE59}" presName="imagNode" presStyleLbl="fgImgPlace1" presStyleIdx="0" presStyleCnt="3"/>
      <dgm:spPr/>
    </dgm:pt>
    <dgm:pt modelId="{87EC7407-16D3-434D-83A7-B50B3A08B16D}" type="pres">
      <dgm:prSet presAssocID="{11BC708F-732A-4737-A609-1E4398D1F990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756F6FEF-CC58-46B3-B104-3AF1511567E9}" type="pres">
      <dgm:prSet presAssocID="{7D608B90-CFF8-4015-9228-ED7FB6D0F6BE}" presName="compNode" presStyleCnt="0"/>
      <dgm:spPr/>
    </dgm:pt>
    <dgm:pt modelId="{DC4BAF6D-9512-4EB4-9D4B-0318FADE14ED}" type="pres">
      <dgm:prSet presAssocID="{7D608B90-CFF8-4015-9228-ED7FB6D0F6BE}" presName="bkgdShape" presStyleLbl="node1" presStyleIdx="1" presStyleCnt="3"/>
      <dgm:spPr/>
      <dgm:t>
        <a:bodyPr/>
        <a:lstStyle/>
        <a:p>
          <a:endParaRPr lang="zh-TW" altLang="en-US"/>
        </a:p>
      </dgm:t>
    </dgm:pt>
    <dgm:pt modelId="{A9BD8395-54CD-4460-87B2-2141414FB47E}" type="pres">
      <dgm:prSet presAssocID="{7D608B90-CFF8-4015-9228-ED7FB6D0F6BE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1AC990-1F26-4AE7-B12A-71ED6A8BBC34}" type="pres">
      <dgm:prSet presAssocID="{7D608B90-CFF8-4015-9228-ED7FB6D0F6BE}" presName="invisiNode" presStyleLbl="node1" presStyleIdx="1" presStyleCnt="3"/>
      <dgm:spPr/>
    </dgm:pt>
    <dgm:pt modelId="{75FEED19-B756-412E-BD4A-B8747EBC3444}" type="pres">
      <dgm:prSet presAssocID="{7D608B90-CFF8-4015-9228-ED7FB6D0F6BE}" presName="imagNode" presStyleLbl="fgImgPlace1" presStyleIdx="1" presStyleCnt="3"/>
      <dgm:spPr/>
    </dgm:pt>
    <dgm:pt modelId="{09DD4954-5C51-4213-8350-1AD439C5A3A1}" type="pres">
      <dgm:prSet presAssocID="{37F7C1AE-57C7-4A08-B49E-CCE3DBE21F6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C1CD62DE-8BB2-4C75-99D3-562C1271389F}" type="pres">
      <dgm:prSet presAssocID="{46F8C0D2-3245-40AA-9011-0B2FC23ECFE7}" presName="compNode" presStyleCnt="0"/>
      <dgm:spPr/>
    </dgm:pt>
    <dgm:pt modelId="{C6D6B612-ACA8-451B-9122-180B30911095}" type="pres">
      <dgm:prSet presAssocID="{46F8C0D2-3245-40AA-9011-0B2FC23ECFE7}" presName="bkgdShape" presStyleLbl="node1" presStyleIdx="2" presStyleCnt="3"/>
      <dgm:spPr/>
      <dgm:t>
        <a:bodyPr/>
        <a:lstStyle/>
        <a:p>
          <a:endParaRPr lang="zh-TW" altLang="en-US"/>
        </a:p>
      </dgm:t>
    </dgm:pt>
    <dgm:pt modelId="{94946320-28CA-46EE-8643-9C069BAA10BA}" type="pres">
      <dgm:prSet presAssocID="{46F8C0D2-3245-40AA-9011-0B2FC23ECFE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68F3E2-A3FB-4CD6-A519-19080AACDD6B}" type="pres">
      <dgm:prSet presAssocID="{46F8C0D2-3245-40AA-9011-0B2FC23ECFE7}" presName="invisiNode" presStyleLbl="node1" presStyleIdx="2" presStyleCnt="3"/>
      <dgm:spPr/>
    </dgm:pt>
    <dgm:pt modelId="{FDFA9551-B624-428A-A64F-6BDB052C4BDD}" type="pres">
      <dgm:prSet presAssocID="{46F8C0D2-3245-40AA-9011-0B2FC23ECFE7}" presName="imagNode" presStyleLbl="fgImgPlace1" presStyleIdx="2" presStyleCnt="3"/>
      <dgm:spPr/>
    </dgm:pt>
  </dgm:ptLst>
  <dgm:cxnLst>
    <dgm:cxn modelId="{D892C5D1-763D-4739-81CC-3244E13EE322}" srcId="{120661DD-2AD0-47C6-98E5-9ED8AB7F166C}" destId="{291A4D54-A56E-4790-BBDB-DC2B3F83BE59}" srcOrd="0" destOrd="0" parTransId="{48B2CD9E-CC5D-4D41-AD93-7DE7D2D7EF2E}" sibTransId="{11BC708F-732A-4737-A609-1E4398D1F990}"/>
    <dgm:cxn modelId="{72D9B46D-5677-40AF-B2A2-1C738BD9B851}" type="presOf" srcId="{11BC708F-732A-4737-A609-1E4398D1F990}" destId="{87EC7407-16D3-434D-83A7-B50B3A08B16D}" srcOrd="0" destOrd="0" presId="urn:microsoft.com/office/officeart/2005/8/layout/hList7"/>
    <dgm:cxn modelId="{67ACBAAD-63E6-477D-905D-4C9FA51DF96B}" type="presOf" srcId="{7D608B90-CFF8-4015-9228-ED7FB6D0F6BE}" destId="{A9BD8395-54CD-4460-87B2-2141414FB47E}" srcOrd="1" destOrd="0" presId="urn:microsoft.com/office/officeart/2005/8/layout/hList7"/>
    <dgm:cxn modelId="{A2EDDC98-076C-4633-91A4-7BDAA59C109B}" type="presOf" srcId="{120661DD-2AD0-47C6-98E5-9ED8AB7F166C}" destId="{8EB35AE1-A6BE-4528-8CA2-2911DC5402E7}" srcOrd="0" destOrd="0" presId="urn:microsoft.com/office/officeart/2005/8/layout/hList7"/>
    <dgm:cxn modelId="{0E889C14-A9A9-4DE9-9C50-540F26405D9B}" type="presOf" srcId="{291A4D54-A56E-4790-BBDB-DC2B3F83BE59}" destId="{EBBEB9F8-2D25-4BCE-80A2-C207FEA439CA}" srcOrd="0" destOrd="0" presId="urn:microsoft.com/office/officeart/2005/8/layout/hList7"/>
    <dgm:cxn modelId="{398375E5-0C2D-4881-AEE4-BB3D73A66F29}" type="presOf" srcId="{37F7C1AE-57C7-4A08-B49E-CCE3DBE21F6F}" destId="{09DD4954-5C51-4213-8350-1AD439C5A3A1}" srcOrd="0" destOrd="0" presId="urn:microsoft.com/office/officeart/2005/8/layout/hList7"/>
    <dgm:cxn modelId="{CA715063-A1C6-4DFC-83CA-603AF8E821AB}" type="presOf" srcId="{46F8C0D2-3245-40AA-9011-0B2FC23ECFE7}" destId="{C6D6B612-ACA8-451B-9122-180B30911095}" srcOrd="0" destOrd="0" presId="urn:microsoft.com/office/officeart/2005/8/layout/hList7"/>
    <dgm:cxn modelId="{97942F88-47AA-49D9-96E9-FDF41427E97B}" srcId="{120661DD-2AD0-47C6-98E5-9ED8AB7F166C}" destId="{7D608B90-CFF8-4015-9228-ED7FB6D0F6BE}" srcOrd="1" destOrd="0" parTransId="{7140A3A5-869D-4E57-B544-2EDFA397D510}" sibTransId="{37F7C1AE-57C7-4A08-B49E-CCE3DBE21F6F}"/>
    <dgm:cxn modelId="{EDEC7132-A549-4DBE-BA96-49C61DB71997}" type="presOf" srcId="{46F8C0D2-3245-40AA-9011-0B2FC23ECFE7}" destId="{94946320-28CA-46EE-8643-9C069BAA10BA}" srcOrd="1" destOrd="0" presId="urn:microsoft.com/office/officeart/2005/8/layout/hList7"/>
    <dgm:cxn modelId="{66D31E1B-2C37-45DE-94B7-E9C0AB9E4239}" type="presOf" srcId="{291A4D54-A56E-4790-BBDB-DC2B3F83BE59}" destId="{21505A4F-3BE5-4480-9525-65704235F612}" srcOrd="1" destOrd="0" presId="urn:microsoft.com/office/officeart/2005/8/layout/hList7"/>
    <dgm:cxn modelId="{344B054F-2BCA-4C8C-933F-3D4E384441AF}" type="presOf" srcId="{7D608B90-CFF8-4015-9228-ED7FB6D0F6BE}" destId="{DC4BAF6D-9512-4EB4-9D4B-0318FADE14ED}" srcOrd="0" destOrd="0" presId="urn:microsoft.com/office/officeart/2005/8/layout/hList7"/>
    <dgm:cxn modelId="{F34C2D32-2911-4906-898D-608CCEEA15E7}" srcId="{120661DD-2AD0-47C6-98E5-9ED8AB7F166C}" destId="{46F8C0D2-3245-40AA-9011-0B2FC23ECFE7}" srcOrd="2" destOrd="0" parTransId="{7B187D3E-88CC-4A0C-87D9-B0D4176DD695}" sibTransId="{FFBF9EE0-E21F-4DF0-8ABB-C25136A594EE}"/>
    <dgm:cxn modelId="{006FD1FD-B68C-46DB-93CA-A87304E56339}" type="presParOf" srcId="{8EB35AE1-A6BE-4528-8CA2-2911DC5402E7}" destId="{2EB1A14D-633C-473D-9B4F-0AEAAA579CED}" srcOrd="0" destOrd="0" presId="urn:microsoft.com/office/officeart/2005/8/layout/hList7"/>
    <dgm:cxn modelId="{45004C9A-DA6C-4BF3-B3DC-D2E3377F27A4}" type="presParOf" srcId="{8EB35AE1-A6BE-4528-8CA2-2911DC5402E7}" destId="{45AFEBD3-D4D6-4727-8D8C-017F353246EC}" srcOrd="1" destOrd="0" presId="urn:microsoft.com/office/officeart/2005/8/layout/hList7"/>
    <dgm:cxn modelId="{C831D9FC-4194-4C12-A186-250D3A99B708}" type="presParOf" srcId="{45AFEBD3-D4D6-4727-8D8C-017F353246EC}" destId="{53EA0341-BCD2-4D16-85DA-A7B40D99270F}" srcOrd="0" destOrd="0" presId="urn:microsoft.com/office/officeart/2005/8/layout/hList7"/>
    <dgm:cxn modelId="{E32A6965-D1BB-4620-938F-79B20C82DB21}" type="presParOf" srcId="{53EA0341-BCD2-4D16-85DA-A7B40D99270F}" destId="{EBBEB9F8-2D25-4BCE-80A2-C207FEA439CA}" srcOrd="0" destOrd="0" presId="urn:microsoft.com/office/officeart/2005/8/layout/hList7"/>
    <dgm:cxn modelId="{FD634A36-FA5A-4EDB-B16C-6CE36BA3EFE2}" type="presParOf" srcId="{53EA0341-BCD2-4D16-85DA-A7B40D99270F}" destId="{21505A4F-3BE5-4480-9525-65704235F612}" srcOrd="1" destOrd="0" presId="urn:microsoft.com/office/officeart/2005/8/layout/hList7"/>
    <dgm:cxn modelId="{278B0FB3-52A6-4847-A4A3-DE70828BD429}" type="presParOf" srcId="{53EA0341-BCD2-4D16-85DA-A7B40D99270F}" destId="{0D0A65F6-E588-4FDF-BA6E-A8316CBB1B01}" srcOrd="2" destOrd="0" presId="urn:microsoft.com/office/officeart/2005/8/layout/hList7"/>
    <dgm:cxn modelId="{FBDB8058-9F37-4B86-A7D8-79CBCDF62CD4}" type="presParOf" srcId="{53EA0341-BCD2-4D16-85DA-A7B40D99270F}" destId="{5AE2B203-8099-4EB6-804F-E0124200663B}" srcOrd="3" destOrd="0" presId="urn:microsoft.com/office/officeart/2005/8/layout/hList7"/>
    <dgm:cxn modelId="{F17A083B-9EE3-47DF-A36F-AD6A70B5BE1B}" type="presParOf" srcId="{45AFEBD3-D4D6-4727-8D8C-017F353246EC}" destId="{87EC7407-16D3-434D-83A7-B50B3A08B16D}" srcOrd="1" destOrd="0" presId="urn:microsoft.com/office/officeart/2005/8/layout/hList7"/>
    <dgm:cxn modelId="{E71EB8B3-2241-40C1-AC57-9366CAE93EE6}" type="presParOf" srcId="{45AFEBD3-D4D6-4727-8D8C-017F353246EC}" destId="{756F6FEF-CC58-46B3-B104-3AF1511567E9}" srcOrd="2" destOrd="0" presId="urn:microsoft.com/office/officeart/2005/8/layout/hList7"/>
    <dgm:cxn modelId="{CB1BD162-7156-4A0D-8F00-4AB775BBE077}" type="presParOf" srcId="{756F6FEF-CC58-46B3-B104-3AF1511567E9}" destId="{DC4BAF6D-9512-4EB4-9D4B-0318FADE14ED}" srcOrd="0" destOrd="0" presId="urn:microsoft.com/office/officeart/2005/8/layout/hList7"/>
    <dgm:cxn modelId="{37A3FDED-1BAF-41C5-9288-E1C4FD17BD56}" type="presParOf" srcId="{756F6FEF-CC58-46B3-B104-3AF1511567E9}" destId="{A9BD8395-54CD-4460-87B2-2141414FB47E}" srcOrd="1" destOrd="0" presId="urn:microsoft.com/office/officeart/2005/8/layout/hList7"/>
    <dgm:cxn modelId="{5D5F7B7D-1C80-413D-800D-6202D4DFD939}" type="presParOf" srcId="{756F6FEF-CC58-46B3-B104-3AF1511567E9}" destId="{531AC990-1F26-4AE7-B12A-71ED6A8BBC34}" srcOrd="2" destOrd="0" presId="urn:microsoft.com/office/officeart/2005/8/layout/hList7"/>
    <dgm:cxn modelId="{546ECC0B-B9E9-448B-807A-839CDA88F900}" type="presParOf" srcId="{756F6FEF-CC58-46B3-B104-3AF1511567E9}" destId="{75FEED19-B756-412E-BD4A-B8747EBC3444}" srcOrd="3" destOrd="0" presId="urn:microsoft.com/office/officeart/2005/8/layout/hList7"/>
    <dgm:cxn modelId="{2F1F7B82-A408-4379-8B36-A429004D3FF4}" type="presParOf" srcId="{45AFEBD3-D4D6-4727-8D8C-017F353246EC}" destId="{09DD4954-5C51-4213-8350-1AD439C5A3A1}" srcOrd="3" destOrd="0" presId="urn:microsoft.com/office/officeart/2005/8/layout/hList7"/>
    <dgm:cxn modelId="{E95C6BC8-34C2-4EC4-BC29-CCDA1F6E3C73}" type="presParOf" srcId="{45AFEBD3-D4D6-4727-8D8C-017F353246EC}" destId="{C1CD62DE-8BB2-4C75-99D3-562C1271389F}" srcOrd="4" destOrd="0" presId="urn:microsoft.com/office/officeart/2005/8/layout/hList7"/>
    <dgm:cxn modelId="{4E61A13E-8507-4239-A036-C9381F086337}" type="presParOf" srcId="{C1CD62DE-8BB2-4C75-99D3-562C1271389F}" destId="{C6D6B612-ACA8-451B-9122-180B30911095}" srcOrd="0" destOrd="0" presId="urn:microsoft.com/office/officeart/2005/8/layout/hList7"/>
    <dgm:cxn modelId="{87DF0613-9DA3-4B65-B0C1-756BDE80CC08}" type="presParOf" srcId="{C1CD62DE-8BB2-4C75-99D3-562C1271389F}" destId="{94946320-28CA-46EE-8643-9C069BAA10BA}" srcOrd="1" destOrd="0" presId="urn:microsoft.com/office/officeart/2005/8/layout/hList7"/>
    <dgm:cxn modelId="{823BFB21-AE73-46AD-8BF3-1B72E719394D}" type="presParOf" srcId="{C1CD62DE-8BB2-4C75-99D3-562C1271389F}" destId="{B068F3E2-A3FB-4CD6-A519-19080AACDD6B}" srcOrd="2" destOrd="0" presId="urn:microsoft.com/office/officeart/2005/8/layout/hList7"/>
    <dgm:cxn modelId="{C4BE6E5C-D18A-4755-8E72-C76E66755DF9}" type="presParOf" srcId="{C1CD62DE-8BB2-4C75-99D3-562C1271389F}" destId="{FDFA9551-B624-428A-A64F-6BDB052C4BD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67252-2C98-4A18-9675-371B3635CDE4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B1F4BE9-29D4-4097-8F08-4E81B838E8B3}">
      <dgm:prSet phldrT="[文字]" custT="1"/>
      <dgm:spPr/>
      <dgm:t>
        <a:bodyPr/>
        <a:lstStyle/>
        <a:p>
          <a:r>
            <a:rPr lang="zh-TW" altLang="en-US" sz="2000" b="1" dirty="0" smtClean="0">
              <a:solidFill>
                <a:schemeClr val="tx1"/>
              </a:solidFill>
              <a:latin typeface="+mj-ea"/>
              <a:ea typeface="+mj-ea"/>
            </a:rPr>
            <a:t>資料</a:t>
          </a:r>
          <a:endParaRPr lang="zh-TW" altLang="en-US" sz="2000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EFC69A2E-0228-4E45-A599-140CE5D0AC5A}" type="parTrans" cxnId="{8914CD96-A16C-4C55-A360-DA3549984914}">
      <dgm:prSet/>
      <dgm:spPr/>
      <dgm:t>
        <a:bodyPr/>
        <a:lstStyle/>
        <a:p>
          <a:endParaRPr lang="zh-TW" altLang="en-US"/>
        </a:p>
      </dgm:t>
    </dgm:pt>
    <dgm:pt modelId="{BB22D35C-4FC9-4EE1-9946-DB981E06CD94}" type="sibTrans" cxnId="{8914CD96-A16C-4C55-A360-DA3549984914}">
      <dgm:prSet/>
      <dgm:spPr/>
      <dgm:t>
        <a:bodyPr/>
        <a:lstStyle/>
        <a:p>
          <a:endParaRPr lang="zh-TW" altLang="en-US"/>
        </a:p>
      </dgm:t>
    </dgm:pt>
    <dgm:pt modelId="{11885A4E-6B50-44DD-9174-AD0375262899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笑話及非笑話文章蒐集</a:t>
          </a:r>
          <a:r>
            <a:rPr lang="en-US" altLang="zh-TW" sz="2000" dirty="0" smtClean="0">
              <a:latin typeface="+mj-ea"/>
              <a:ea typeface="+mj-ea"/>
            </a:rPr>
            <a:t>(</a:t>
          </a:r>
          <a:r>
            <a:rPr lang="zh-TW" altLang="en-US" sz="2000" dirty="0" smtClean="0">
              <a:latin typeface="+mj-ea"/>
              <a:ea typeface="+mj-ea"/>
            </a:rPr>
            <a:t>爬蟲</a:t>
          </a:r>
          <a:r>
            <a:rPr lang="en-US" altLang="zh-TW" sz="2000" dirty="0" smtClean="0">
              <a:latin typeface="+mj-ea"/>
              <a:ea typeface="+mj-ea"/>
            </a:rPr>
            <a:t>)</a:t>
          </a:r>
          <a:endParaRPr lang="zh-TW" altLang="en-US" sz="2000" dirty="0">
            <a:latin typeface="+mj-ea"/>
            <a:ea typeface="+mj-ea"/>
          </a:endParaRPr>
        </a:p>
      </dgm:t>
    </dgm:pt>
    <dgm:pt modelId="{742834A8-449E-47CC-B261-DC047327F0BE}" type="parTrans" cxnId="{93F1E1D7-F237-4BCA-A274-26B13BCC9E3A}">
      <dgm:prSet/>
      <dgm:spPr/>
      <dgm:t>
        <a:bodyPr/>
        <a:lstStyle/>
        <a:p>
          <a:endParaRPr lang="zh-TW" altLang="en-US"/>
        </a:p>
      </dgm:t>
    </dgm:pt>
    <dgm:pt modelId="{7039F3FE-EBEE-4943-A519-A2F8583322E3}" type="sibTrans" cxnId="{93F1E1D7-F237-4BCA-A274-26B13BCC9E3A}">
      <dgm:prSet/>
      <dgm:spPr/>
      <dgm:t>
        <a:bodyPr/>
        <a:lstStyle/>
        <a:p>
          <a:endParaRPr lang="zh-TW" altLang="en-US"/>
        </a:p>
      </dgm:t>
    </dgm:pt>
    <dgm:pt modelId="{6236EED7-50A8-4822-885B-1F9D49E5397C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標記、斷詞分句</a:t>
          </a:r>
          <a:endParaRPr lang="zh-TW" altLang="en-US" sz="2000" dirty="0">
            <a:latin typeface="+mj-ea"/>
            <a:ea typeface="+mj-ea"/>
          </a:endParaRPr>
        </a:p>
      </dgm:t>
    </dgm:pt>
    <dgm:pt modelId="{11DA815E-5EC8-433A-A8D2-519BB8B78026}" type="parTrans" cxnId="{3ADD47BD-36AB-4A61-B53D-7BC9F34C0035}">
      <dgm:prSet/>
      <dgm:spPr/>
      <dgm:t>
        <a:bodyPr/>
        <a:lstStyle/>
        <a:p>
          <a:endParaRPr lang="zh-TW" altLang="en-US"/>
        </a:p>
      </dgm:t>
    </dgm:pt>
    <dgm:pt modelId="{028C23AE-A3E7-40AB-B2CA-D949F014F120}" type="sibTrans" cxnId="{3ADD47BD-36AB-4A61-B53D-7BC9F34C0035}">
      <dgm:prSet/>
      <dgm:spPr/>
      <dgm:t>
        <a:bodyPr/>
        <a:lstStyle/>
        <a:p>
          <a:endParaRPr lang="zh-TW" altLang="en-US"/>
        </a:p>
      </dgm:t>
    </dgm:pt>
    <dgm:pt modelId="{2D19E0DC-8D8F-422E-A0DD-3C6BBD5EA70B}">
      <dgm:prSet phldrT="[文字]" custT="1"/>
      <dgm:spPr/>
      <dgm:t>
        <a:bodyPr/>
        <a:lstStyle/>
        <a:p>
          <a:r>
            <a:rPr lang="en-US" altLang="zh-TW" sz="2000" b="1" dirty="0" smtClean="0">
              <a:solidFill>
                <a:schemeClr val="tx1"/>
              </a:solidFill>
              <a:latin typeface="+mj-ea"/>
              <a:ea typeface="+mj-ea"/>
            </a:rPr>
            <a:t>word2vec</a:t>
          </a:r>
          <a:endParaRPr lang="zh-TW" altLang="en-US" sz="2000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CB4CC0B0-54E9-4DE1-A142-EDB8369BBA1E}" type="parTrans" cxnId="{35619A76-0243-4706-9322-81757207BA44}">
      <dgm:prSet/>
      <dgm:spPr/>
      <dgm:t>
        <a:bodyPr/>
        <a:lstStyle/>
        <a:p>
          <a:endParaRPr lang="zh-TW" altLang="en-US"/>
        </a:p>
      </dgm:t>
    </dgm:pt>
    <dgm:pt modelId="{8D99CAA5-E046-4D53-ADDD-E36E79E9BF29}" type="sibTrans" cxnId="{35619A76-0243-4706-9322-81757207BA44}">
      <dgm:prSet/>
      <dgm:spPr/>
      <dgm:t>
        <a:bodyPr/>
        <a:lstStyle/>
        <a:p>
          <a:endParaRPr lang="zh-TW" altLang="en-US"/>
        </a:p>
      </dgm:t>
    </dgm:pt>
    <dgm:pt modelId="{4838B167-6695-4CEA-B7D5-0D52005DC8C7}">
      <dgm:prSet phldrT="[文字]" custT="1"/>
      <dgm:spPr/>
      <dgm:t>
        <a:bodyPr/>
        <a:lstStyle/>
        <a:p>
          <a:r>
            <a:rPr lang="en-US" altLang="zh-TW" sz="2000" dirty="0" err="1" smtClean="0">
              <a:latin typeface="+mj-ea"/>
              <a:ea typeface="+mj-ea"/>
            </a:rPr>
            <a:t>gensim</a:t>
          </a:r>
          <a:r>
            <a:rPr lang="zh-TW" altLang="en-US" sz="2000" dirty="0" smtClean="0">
              <a:latin typeface="+mj-ea"/>
              <a:ea typeface="+mj-ea"/>
            </a:rPr>
            <a:t>詞向量訓練</a:t>
          </a:r>
          <a:endParaRPr lang="zh-TW" altLang="en-US" sz="2000" dirty="0">
            <a:latin typeface="+mj-ea"/>
            <a:ea typeface="+mj-ea"/>
          </a:endParaRPr>
        </a:p>
      </dgm:t>
    </dgm:pt>
    <dgm:pt modelId="{04379874-67F6-4455-859B-808AB23CCFF9}" type="parTrans" cxnId="{5E2F2918-2496-43CD-81E2-0BA371F9663C}">
      <dgm:prSet/>
      <dgm:spPr/>
      <dgm:t>
        <a:bodyPr/>
        <a:lstStyle/>
        <a:p>
          <a:endParaRPr lang="zh-TW" altLang="en-US"/>
        </a:p>
      </dgm:t>
    </dgm:pt>
    <dgm:pt modelId="{12395A04-6BF3-4A94-9E58-2BD61ADFEA81}" type="sibTrans" cxnId="{5E2F2918-2496-43CD-81E2-0BA371F9663C}">
      <dgm:prSet/>
      <dgm:spPr/>
      <dgm:t>
        <a:bodyPr/>
        <a:lstStyle/>
        <a:p>
          <a:endParaRPr lang="zh-TW" altLang="en-US"/>
        </a:p>
      </dgm:t>
    </dgm:pt>
    <dgm:pt modelId="{474A2191-0325-4D38-A8D9-9369D8F0348A}">
      <dgm:prSet phldrT="[文字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2000" b="1" dirty="0" smtClean="0">
              <a:solidFill>
                <a:schemeClr val="tx1"/>
              </a:solidFill>
              <a:latin typeface="+mj-ea"/>
              <a:ea typeface="+mj-ea"/>
            </a:rPr>
            <a:t>分類器</a:t>
          </a:r>
        </a:p>
      </dgm:t>
    </dgm:pt>
    <dgm:pt modelId="{A30048F0-8A98-4AF4-AB0E-FBE351912AA1}" type="parTrans" cxnId="{9E93E744-A2C0-4F46-AE6C-77A377923DAE}">
      <dgm:prSet/>
      <dgm:spPr/>
      <dgm:t>
        <a:bodyPr/>
        <a:lstStyle/>
        <a:p>
          <a:endParaRPr lang="zh-TW" altLang="en-US"/>
        </a:p>
      </dgm:t>
    </dgm:pt>
    <dgm:pt modelId="{B6774833-E78A-47E5-8A04-6262F82DD710}" type="sibTrans" cxnId="{9E93E744-A2C0-4F46-AE6C-77A377923DAE}">
      <dgm:prSet/>
      <dgm:spPr/>
      <dgm:t>
        <a:bodyPr/>
        <a:lstStyle/>
        <a:p>
          <a:endParaRPr lang="zh-TW" altLang="en-US"/>
        </a:p>
      </dgm:t>
    </dgm:pt>
    <dgm:pt modelId="{5A0FD62C-C1AD-438C-8FA1-4B5E3BD94AEF}">
      <dgm:prSet phldrT="[文字]" custT="1"/>
      <dgm:spPr/>
      <dgm:t>
        <a:bodyPr/>
        <a:lstStyle/>
        <a:p>
          <a:r>
            <a:rPr lang="en-US" altLang="zh-TW" sz="1600" b="0" i="0" dirty="0" err="1" smtClean="0">
              <a:latin typeface="+mj-ea"/>
              <a:ea typeface="+mj-ea"/>
            </a:rPr>
            <a:t>Keras</a:t>
          </a:r>
          <a:r>
            <a:rPr lang="en-US" altLang="zh-TW" sz="1600" b="0" i="0" dirty="0" smtClean="0">
              <a:latin typeface="+mj-ea"/>
              <a:ea typeface="+mj-ea"/>
            </a:rPr>
            <a:t>-LSTM(RNN)</a:t>
          </a:r>
          <a:endParaRPr lang="zh-TW" altLang="en-US" sz="1600" dirty="0">
            <a:latin typeface="+mj-ea"/>
            <a:ea typeface="+mj-ea"/>
          </a:endParaRPr>
        </a:p>
      </dgm:t>
    </dgm:pt>
    <dgm:pt modelId="{03BF37F6-607A-4282-B14D-F0D2032A5610}" type="parTrans" cxnId="{3BD095E5-B409-4376-9C57-F0186BD2A271}">
      <dgm:prSet/>
      <dgm:spPr/>
      <dgm:t>
        <a:bodyPr/>
        <a:lstStyle/>
        <a:p>
          <a:endParaRPr lang="zh-TW" altLang="en-US"/>
        </a:p>
      </dgm:t>
    </dgm:pt>
    <dgm:pt modelId="{1408780B-D2B5-4AD7-9256-E024918CBC53}" type="sibTrans" cxnId="{3BD095E5-B409-4376-9C57-F0186BD2A271}">
      <dgm:prSet/>
      <dgm:spPr/>
      <dgm:t>
        <a:bodyPr/>
        <a:lstStyle/>
        <a:p>
          <a:endParaRPr lang="zh-TW" altLang="en-US"/>
        </a:p>
      </dgm:t>
    </dgm:pt>
    <dgm:pt modelId="{C44C9AF5-F839-422C-8546-2EDD1523116B}">
      <dgm:prSet phldrT="[文字]" custT="1"/>
      <dgm:spPr/>
      <dgm:t>
        <a:bodyPr/>
        <a:lstStyle/>
        <a:p>
          <a:r>
            <a:rPr lang="en-US" altLang="zh-TW" sz="2000" dirty="0" smtClean="0">
              <a:latin typeface="+mj-ea"/>
              <a:ea typeface="+mj-ea"/>
            </a:rPr>
            <a:t>Document vector</a:t>
          </a:r>
          <a:endParaRPr lang="zh-TW" altLang="en-US" sz="2000" dirty="0">
            <a:latin typeface="+mj-ea"/>
            <a:ea typeface="+mj-ea"/>
          </a:endParaRPr>
        </a:p>
      </dgm:t>
    </dgm:pt>
    <dgm:pt modelId="{CA5A08FE-E5A6-42D9-933C-AB318DEE5D40}" type="parTrans" cxnId="{F799C80A-E7A1-4C9C-8200-66FCB4053681}">
      <dgm:prSet/>
      <dgm:spPr/>
      <dgm:t>
        <a:bodyPr/>
        <a:lstStyle/>
        <a:p>
          <a:endParaRPr lang="zh-TW" altLang="en-US"/>
        </a:p>
      </dgm:t>
    </dgm:pt>
    <dgm:pt modelId="{C539815C-B140-4CA9-9101-07870E44239C}" type="sibTrans" cxnId="{F799C80A-E7A1-4C9C-8200-66FCB4053681}">
      <dgm:prSet/>
      <dgm:spPr/>
      <dgm:t>
        <a:bodyPr/>
        <a:lstStyle/>
        <a:p>
          <a:endParaRPr lang="zh-TW" altLang="en-US"/>
        </a:p>
      </dgm:t>
    </dgm:pt>
    <dgm:pt modelId="{23A6DC54-E21A-487E-B7F5-2A3D579CE107}">
      <dgm:prSet phldrT="[文字]" custT="1"/>
      <dgm:spPr/>
      <dgm:t>
        <a:bodyPr/>
        <a:lstStyle/>
        <a:p>
          <a:r>
            <a:rPr lang="en-US" altLang="zh-TW" sz="1600" dirty="0" smtClean="0">
              <a:latin typeface="+mj-ea"/>
              <a:ea typeface="+mj-ea"/>
            </a:rPr>
            <a:t>PV-DM</a:t>
          </a:r>
          <a:endParaRPr lang="zh-TW" altLang="en-US" sz="1600" dirty="0">
            <a:latin typeface="+mj-ea"/>
            <a:ea typeface="+mj-ea"/>
          </a:endParaRPr>
        </a:p>
      </dgm:t>
    </dgm:pt>
    <dgm:pt modelId="{385A1920-6D14-49A1-9822-C51650270557}" type="parTrans" cxnId="{CDDC3EEA-708E-4AC0-9F2F-21A63094B0E2}">
      <dgm:prSet/>
      <dgm:spPr/>
      <dgm:t>
        <a:bodyPr/>
        <a:lstStyle/>
        <a:p>
          <a:endParaRPr lang="zh-TW" altLang="en-US"/>
        </a:p>
      </dgm:t>
    </dgm:pt>
    <dgm:pt modelId="{221DD306-C2ED-405A-8836-2A241A94E4E5}" type="sibTrans" cxnId="{CDDC3EEA-708E-4AC0-9F2F-21A63094B0E2}">
      <dgm:prSet/>
      <dgm:spPr/>
      <dgm:t>
        <a:bodyPr/>
        <a:lstStyle/>
        <a:p>
          <a:endParaRPr lang="zh-TW" altLang="en-US"/>
        </a:p>
      </dgm:t>
    </dgm:pt>
    <dgm:pt modelId="{B9710E93-08AA-4813-B00B-456F5A315DA6}">
      <dgm:prSet phldrT="[文字]" custT="1"/>
      <dgm:spPr/>
      <dgm:t>
        <a:bodyPr/>
        <a:lstStyle/>
        <a:p>
          <a:endParaRPr lang="zh-TW" altLang="en-US" sz="1600" dirty="0">
            <a:latin typeface="+mj-ea"/>
            <a:ea typeface="+mj-ea"/>
          </a:endParaRPr>
        </a:p>
      </dgm:t>
    </dgm:pt>
    <dgm:pt modelId="{3C682421-336C-43D8-B277-0602664E694F}" type="parTrans" cxnId="{BD6C59DE-3B2D-4D35-B04D-D75CACC74887}">
      <dgm:prSet/>
      <dgm:spPr/>
      <dgm:t>
        <a:bodyPr/>
        <a:lstStyle/>
        <a:p>
          <a:endParaRPr lang="zh-TW" altLang="en-US"/>
        </a:p>
      </dgm:t>
    </dgm:pt>
    <dgm:pt modelId="{8B9E25FF-20EA-429B-A4C9-7C708B633044}" type="sibTrans" cxnId="{BD6C59DE-3B2D-4D35-B04D-D75CACC74887}">
      <dgm:prSet/>
      <dgm:spPr/>
      <dgm:t>
        <a:bodyPr/>
        <a:lstStyle/>
        <a:p>
          <a:endParaRPr lang="zh-TW" altLang="en-US"/>
        </a:p>
      </dgm:t>
    </dgm:pt>
    <dgm:pt modelId="{EDCC3261-7E6F-4BD0-91A6-DC8D18571B2C}" type="pres">
      <dgm:prSet presAssocID="{A6467252-2C98-4A18-9675-371B3635CD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E4219D7-80E0-4586-B82D-4E3169C3F1E6}" type="pres">
      <dgm:prSet presAssocID="{2B1F4BE9-29D4-4097-8F08-4E81B838E8B3}" presName="composite" presStyleCnt="0"/>
      <dgm:spPr/>
    </dgm:pt>
    <dgm:pt modelId="{3FABE012-2A82-4383-8BBB-C6DC0FDF7829}" type="pres">
      <dgm:prSet presAssocID="{2B1F4BE9-29D4-4097-8F08-4E81B838E8B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243AB6-33F0-482F-AFEB-0A516B0A3856}" type="pres">
      <dgm:prSet presAssocID="{2B1F4BE9-29D4-4097-8F08-4E81B838E8B3}" presName="descendantText" presStyleLbl="alignAcc1" presStyleIdx="0" presStyleCnt="3" custLinFactNeighborX="1455" custLinFactNeighborY="-20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80957A-4D43-4F36-BE84-CA10F473100F}" type="pres">
      <dgm:prSet presAssocID="{BB22D35C-4FC9-4EE1-9946-DB981E06CD94}" presName="sp" presStyleCnt="0"/>
      <dgm:spPr/>
    </dgm:pt>
    <dgm:pt modelId="{6197380E-90CF-4982-A8DF-F864A47F6449}" type="pres">
      <dgm:prSet presAssocID="{2D19E0DC-8D8F-422E-A0DD-3C6BBD5EA70B}" presName="composite" presStyleCnt="0"/>
      <dgm:spPr/>
    </dgm:pt>
    <dgm:pt modelId="{9337AFBA-FE34-43DE-AD96-D5FAFD1DAF49}" type="pres">
      <dgm:prSet presAssocID="{2D19E0DC-8D8F-422E-A0DD-3C6BBD5EA70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3FD8D2-9B70-4CC1-A4C9-B736AF0267A5}" type="pres">
      <dgm:prSet presAssocID="{2D19E0DC-8D8F-422E-A0DD-3C6BBD5EA7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997342-0A2E-4361-A74A-439668797D96}" type="pres">
      <dgm:prSet presAssocID="{8D99CAA5-E046-4D53-ADDD-E36E79E9BF29}" presName="sp" presStyleCnt="0"/>
      <dgm:spPr/>
    </dgm:pt>
    <dgm:pt modelId="{99F8EE34-57E6-4397-8C11-3565FC6E79BA}" type="pres">
      <dgm:prSet presAssocID="{474A2191-0325-4D38-A8D9-9369D8F0348A}" presName="composite" presStyleCnt="0"/>
      <dgm:spPr/>
    </dgm:pt>
    <dgm:pt modelId="{C3E79DC9-D582-4F4D-9958-77024B2C7B0A}" type="pres">
      <dgm:prSet presAssocID="{474A2191-0325-4D38-A8D9-9369D8F0348A}" presName="parentText" presStyleLbl="alignNode1" presStyleIdx="2" presStyleCnt="3" custScaleY="1128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767B5E-AEED-4AC2-B027-4608F3360F6F}" type="pres">
      <dgm:prSet presAssocID="{474A2191-0325-4D38-A8D9-9369D8F0348A}" presName="descendantText" presStyleLbl="alignAcc1" presStyleIdx="2" presStyleCnt="3" custScaleY="1550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F3DEBB-E053-4E22-BFA2-6DC7AE4820DB}" type="presOf" srcId="{C44C9AF5-F839-422C-8546-2EDD1523116B}" destId="{3D3FD8D2-9B70-4CC1-A4C9-B736AF0267A5}" srcOrd="0" destOrd="1" presId="urn:microsoft.com/office/officeart/2005/8/layout/chevron2"/>
    <dgm:cxn modelId="{F96DD6B5-645D-4677-992A-7EC6294FA9E8}" type="presOf" srcId="{B9710E93-08AA-4813-B00B-456F5A315DA6}" destId="{27767B5E-AEED-4AC2-B027-4608F3360F6F}" srcOrd="0" destOrd="1" presId="urn:microsoft.com/office/officeart/2005/8/layout/chevron2"/>
    <dgm:cxn modelId="{A3029D16-312A-4E77-BD12-5218C63AC814}" type="presOf" srcId="{474A2191-0325-4D38-A8D9-9369D8F0348A}" destId="{C3E79DC9-D582-4F4D-9958-77024B2C7B0A}" srcOrd="0" destOrd="0" presId="urn:microsoft.com/office/officeart/2005/8/layout/chevron2"/>
    <dgm:cxn modelId="{B47E4151-C7BE-40FE-B0F0-0543C045458C}" type="presOf" srcId="{5A0FD62C-C1AD-438C-8FA1-4B5E3BD94AEF}" destId="{27767B5E-AEED-4AC2-B027-4608F3360F6F}" srcOrd="0" destOrd="0" presId="urn:microsoft.com/office/officeart/2005/8/layout/chevron2"/>
    <dgm:cxn modelId="{9E93E744-A2C0-4F46-AE6C-77A377923DAE}" srcId="{A6467252-2C98-4A18-9675-371B3635CDE4}" destId="{474A2191-0325-4D38-A8D9-9369D8F0348A}" srcOrd="2" destOrd="0" parTransId="{A30048F0-8A98-4AF4-AB0E-FBE351912AA1}" sibTransId="{B6774833-E78A-47E5-8A04-6262F82DD710}"/>
    <dgm:cxn modelId="{F799C80A-E7A1-4C9C-8200-66FCB4053681}" srcId="{2D19E0DC-8D8F-422E-A0DD-3C6BBD5EA70B}" destId="{C44C9AF5-F839-422C-8546-2EDD1523116B}" srcOrd="1" destOrd="0" parTransId="{CA5A08FE-E5A6-42D9-933C-AB318DEE5D40}" sibTransId="{C539815C-B140-4CA9-9101-07870E44239C}"/>
    <dgm:cxn modelId="{CE681EE2-C2FE-4BA1-9654-5877B2F94ACF}" type="presOf" srcId="{4838B167-6695-4CEA-B7D5-0D52005DC8C7}" destId="{3D3FD8D2-9B70-4CC1-A4C9-B736AF0267A5}" srcOrd="0" destOrd="0" presId="urn:microsoft.com/office/officeart/2005/8/layout/chevron2"/>
    <dgm:cxn modelId="{CFABC329-E60A-45EA-902D-03ED74891F97}" type="presOf" srcId="{23A6DC54-E21A-487E-B7F5-2A3D579CE107}" destId="{27767B5E-AEED-4AC2-B027-4608F3360F6F}" srcOrd="0" destOrd="2" presId="urn:microsoft.com/office/officeart/2005/8/layout/chevron2"/>
    <dgm:cxn modelId="{1AB24E09-04A3-401B-91B0-61F2F46E624B}" type="presOf" srcId="{2D19E0DC-8D8F-422E-A0DD-3C6BBD5EA70B}" destId="{9337AFBA-FE34-43DE-AD96-D5FAFD1DAF49}" srcOrd="0" destOrd="0" presId="urn:microsoft.com/office/officeart/2005/8/layout/chevron2"/>
    <dgm:cxn modelId="{8914CD96-A16C-4C55-A360-DA3549984914}" srcId="{A6467252-2C98-4A18-9675-371B3635CDE4}" destId="{2B1F4BE9-29D4-4097-8F08-4E81B838E8B3}" srcOrd="0" destOrd="0" parTransId="{EFC69A2E-0228-4E45-A599-140CE5D0AC5A}" sibTransId="{BB22D35C-4FC9-4EE1-9946-DB981E06CD94}"/>
    <dgm:cxn modelId="{B1AE491B-A012-4561-BCFE-23613474B526}" type="presOf" srcId="{2B1F4BE9-29D4-4097-8F08-4E81B838E8B3}" destId="{3FABE012-2A82-4383-8BBB-C6DC0FDF7829}" srcOrd="0" destOrd="0" presId="urn:microsoft.com/office/officeart/2005/8/layout/chevron2"/>
    <dgm:cxn modelId="{5E2F2918-2496-43CD-81E2-0BA371F9663C}" srcId="{2D19E0DC-8D8F-422E-A0DD-3C6BBD5EA70B}" destId="{4838B167-6695-4CEA-B7D5-0D52005DC8C7}" srcOrd="0" destOrd="0" parTransId="{04379874-67F6-4455-859B-808AB23CCFF9}" sibTransId="{12395A04-6BF3-4A94-9E58-2BD61ADFEA81}"/>
    <dgm:cxn modelId="{93F1E1D7-F237-4BCA-A274-26B13BCC9E3A}" srcId="{2B1F4BE9-29D4-4097-8F08-4E81B838E8B3}" destId="{11885A4E-6B50-44DD-9174-AD0375262899}" srcOrd="0" destOrd="0" parTransId="{742834A8-449E-47CC-B261-DC047327F0BE}" sibTransId="{7039F3FE-EBEE-4943-A519-A2F8583322E3}"/>
    <dgm:cxn modelId="{F8BC0DD5-7BC5-4086-AA00-72194701F81D}" type="presOf" srcId="{6236EED7-50A8-4822-885B-1F9D49E5397C}" destId="{95243AB6-33F0-482F-AFEB-0A516B0A3856}" srcOrd="0" destOrd="1" presId="urn:microsoft.com/office/officeart/2005/8/layout/chevron2"/>
    <dgm:cxn modelId="{45A32587-E246-406A-84A9-80455FB0F5AF}" type="presOf" srcId="{11885A4E-6B50-44DD-9174-AD0375262899}" destId="{95243AB6-33F0-482F-AFEB-0A516B0A3856}" srcOrd="0" destOrd="0" presId="urn:microsoft.com/office/officeart/2005/8/layout/chevron2"/>
    <dgm:cxn modelId="{35619A76-0243-4706-9322-81757207BA44}" srcId="{A6467252-2C98-4A18-9675-371B3635CDE4}" destId="{2D19E0DC-8D8F-422E-A0DD-3C6BBD5EA70B}" srcOrd="1" destOrd="0" parTransId="{CB4CC0B0-54E9-4DE1-A142-EDB8369BBA1E}" sibTransId="{8D99CAA5-E046-4D53-ADDD-E36E79E9BF29}"/>
    <dgm:cxn modelId="{3BD095E5-B409-4376-9C57-F0186BD2A271}" srcId="{474A2191-0325-4D38-A8D9-9369D8F0348A}" destId="{5A0FD62C-C1AD-438C-8FA1-4B5E3BD94AEF}" srcOrd="0" destOrd="0" parTransId="{03BF37F6-607A-4282-B14D-F0D2032A5610}" sibTransId="{1408780B-D2B5-4AD7-9256-E024918CBC53}"/>
    <dgm:cxn modelId="{3ADD47BD-36AB-4A61-B53D-7BC9F34C0035}" srcId="{2B1F4BE9-29D4-4097-8F08-4E81B838E8B3}" destId="{6236EED7-50A8-4822-885B-1F9D49E5397C}" srcOrd="1" destOrd="0" parTransId="{11DA815E-5EC8-433A-A8D2-519BB8B78026}" sibTransId="{028C23AE-A3E7-40AB-B2CA-D949F014F120}"/>
    <dgm:cxn modelId="{69A33EDD-1CAF-4013-B876-9ACBE9BB356D}" type="presOf" srcId="{A6467252-2C98-4A18-9675-371B3635CDE4}" destId="{EDCC3261-7E6F-4BD0-91A6-DC8D18571B2C}" srcOrd="0" destOrd="0" presId="urn:microsoft.com/office/officeart/2005/8/layout/chevron2"/>
    <dgm:cxn modelId="{CDDC3EEA-708E-4AC0-9F2F-21A63094B0E2}" srcId="{474A2191-0325-4D38-A8D9-9369D8F0348A}" destId="{23A6DC54-E21A-487E-B7F5-2A3D579CE107}" srcOrd="2" destOrd="0" parTransId="{385A1920-6D14-49A1-9822-C51650270557}" sibTransId="{221DD306-C2ED-405A-8836-2A241A94E4E5}"/>
    <dgm:cxn modelId="{BD6C59DE-3B2D-4D35-B04D-D75CACC74887}" srcId="{474A2191-0325-4D38-A8D9-9369D8F0348A}" destId="{B9710E93-08AA-4813-B00B-456F5A315DA6}" srcOrd="1" destOrd="0" parTransId="{3C682421-336C-43D8-B277-0602664E694F}" sibTransId="{8B9E25FF-20EA-429B-A4C9-7C708B633044}"/>
    <dgm:cxn modelId="{D80493C5-D558-4364-A97B-C46DFBCBF329}" type="presParOf" srcId="{EDCC3261-7E6F-4BD0-91A6-DC8D18571B2C}" destId="{BE4219D7-80E0-4586-B82D-4E3169C3F1E6}" srcOrd="0" destOrd="0" presId="urn:microsoft.com/office/officeart/2005/8/layout/chevron2"/>
    <dgm:cxn modelId="{7D9959E3-591E-4918-8542-7C5DECCCE2B0}" type="presParOf" srcId="{BE4219D7-80E0-4586-B82D-4E3169C3F1E6}" destId="{3FABE012-2A82-4383-8BBB-C6DC0FDF7829}" srcOrd="0" destOrd="0" presId="urn:microsoft.com/office/officeart/2005/8/layout/chevron2"/>
    <dgm:cxn modelId="{5F6C4079-9C26-4C81-8B58-390FC3CAA7AF}" type="presParOf" srcId="{BE4219D7-80E0-4586-B82D-4E3169C3F1E6}" destId="{95243AB6-33F0-482F-AFEB-0A516B0A3856}" srcOrd="1" destOrd="0" presId="urn:microsoft.com/office/officeart/2005/8/layout/chevron2"/>
    <dgm:cxn modelId="{C6A75371-ACFD-475F-96CC-56EC2F81E3F5}" type="presParOf" srcId="{EDCC3261-7E6F-4BD0-91A6-DC8D18571B2C}" destId="{8680957A-4D43-4F36-BE84-CA10F473100F}" srcOrd="1" destOrd="0" presId="urn:microsoft.com/office/officeart/2005/8/layout/chevron2"/>
    <dgm:cxn modelId="{0213B8B3-CEA8-4B9D-9008-D3D70F155AB9}" type="presParOf" srcId="{EDCC3261-7E6F-4BD0-91A6-DC8D18571B2C}" destId="{6197380E-90CF-4982-A8DF-F864A47F6449}" srcOrd="2" destOrd="0" presId="urn:microsoft.com/office/officeart/2005/8/layout/chevron2"/>
    <dgm:cxn modelId="{B42B0B78-1FA4-482F-B41F-62179128C8D9}" type="presParOf" srcId="{6197380E-90CF-4982-A8DF-F864A47F6449}" destId="{9337AFBA-FE34-43DE-AD96-D5FAFD1DAF49}" srcOrd="0" destOrd="0" presId="urn:microsoft.com/office/officeart/2005/8/layout/chevron2"/>
    <dgm:cxn modelId="{F2CE2F53-FDF4-4926-9853-B046DD9E8EF3}" type="presParOf" srcId="{6197380E-90CF-4982-A8DF-F864A47F6449}" destId="{3D3FD8D2-9B70-4CC1-A4C9-B736AF0267A5}" srcOrd="1" destOrd="0" presId="urn:microsoft.com/office/officeart/2005/8/layout/chevron2"/>
    <dgm:cxn modelId="{9D35E954-92CA-42C5-B190-5F966BA6AAA7}" type="presParOf" srcId="{EDCC3261-7E6F-4BD0-91A6-DC8D18571B2C}" destId="{9C997342-0A2E-4361-A74A-439668797D96}" srcOrd="3" destOrd="0" presId="urn:microsoft.com/office/officeart/2005/8/layout/chevron2"/>
    <dgm:cxn modelId="{429292A2-BF29-44C5-95C9-0A36A344A0AE}" type="presParOf" srcId="{EDCC3261-7E6F-4BD0-91A6-DC8D18571B2C}" destId="{99F8EE34-57E6-4397-8C11-3565FC6E79BA}" srcOrd="4" destOrd="0" presId="urn:microsoft.com/office/officeart/2005/8/layout/chevron2"/>
    <dgm:cxn modelId="{CF309778-3A98-43FB-80F3-8060FC25A32D}" type="presParOf" srcId="{99F8EE34-57E6-4397-8C11-3565FC6E79BA}" destId="{C3E79DC9-D582-4F4D-9958-77024B2C7B0A}" srcOrd="0" destOrd="0" presId="urn:microsoft.com/office/officeart/2005/8/layout/chevron2"/>
    <dgm:cxn modelId="{712C5E71-50D7-421F-8325-768727C68567}" type="presParOf" srcId="{99F8EE34-57E6-4397-8C11-3565FC6E79BA}" destId="{27767B5E-AEED-4AC2-B027-4608F3360F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EB9F8-2D25-4BCE-80A2-C207FEA439CA}">
      <dsp:nvSpPr>
        <dsp:cNvPr id="0" name=""/>
        <dsp:cNvSpPr/>
      </dsp:nvSpPr>
      <dsp:spPr>
        <a:xfrm>
          <a:off x="2015" y="0"/>
          <a:ext cx="3136329" cy="3317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>
              <a:latin typeface="+mj-ea"/>
              <a:ea typeface="+mj-ea"/>
            </a:rPr>
            <a:t>幽默</a:t>
          </a:r>
          <a:endParaRPr lang="zh-TW" altLang="en-US" sz="3400" b="1" kern="1200" dirty="0">
            <a:latin typeface="+mj-ea"/>
            <a:ea typeface="+mj-ea"/>
          </a:endParaRPr>
        </a:p>
      </dsp:txBody>
      <dsp:txXfrm>
        <a:off x="2015" y="1327150"/>
        <a:ext cx="3136329" cy="1327150"/>
      </dsp:txXfrm>
    </dsp:sp>
    <dsp:sp modelId="{5AE2B203-8099-4EB6-804F-E0124200663B}">
      <dsp:nvSpPr>
        <dsp:cNvPr id="0" name=""/>
        <dsp:cNvSpPr/>
      </dsp:nvSpPr>
      <dsp:spPr>
        <a:xfrm>
          <a:off x="1017754" y="199072"/>
          <a:ext cx="1104852" cy="11048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BAF6D-9512-4EB4-9D4B-0318FADE14ED}">
      <dsp:nvSpPr>
        <dsp:cNvPr id="0" name=""/>
        <dsp:cNvSpPr/>
      </dsp:nvSpPr>
      <dsp:spPr>
        <a:xfrm>
          <a:off x="3232435" y="0"/>
          <a:ext cx="3136329" cy="3317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>
              <a:latin typeface="+mj-ea"/>
              <a:ea typeface="+mj-ea"/>
            </a:rPr>
            <a:t>與人互動交際</a:t>
          </a:r>
          <a:endParaRPr lang="en-US" altLang="zh-TW" sz="3400" b="1" kern="1200" dirty="0" smtClean="0">
            <a:latin typeface="+mj-ea"/>
            <a:ea typeface="+mj-ea"/>
          </a:endParaRPr>
        </a:p>
      </dsp:txBody>
      <dsp:txXfrm>
        <a:off x="3232435" y="1327150"/>
        <a:ext cx="3136329" cy="1327150"/>
      </dsp:txXfrm>
    </dsp:sp>
    <dsp:sp modelId="{75FEED19-B756-412E-BD4A-B8747EBC3444}">
      <dsp:nvSpPr>
        <dsp:cNvPr id="0" name=""/>
        <dsp:cNvSpPr/>
      </dsp:nvSpPr>
      <dsp:spPr>
        <a:xfrm>
          <a:off x="4248173" y="199072"/>
          <a:ext cx="1104852" cy="11048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B612-ACA8-451B-9122-180B30911095}">
      <dsp:nvSpPr>
        <dsp:cNvPr id="0" name=""/>
        <dsp:cNvSpPr/>
      </dsp:nvSpPr>
      <dsp:spPr>
        <a:xfrm>
          <a:off x="6462854" y="0"/>
          <a:ext cx="3136329" cy="3317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b="1" kern="1200" dirty="0" smtClean="0">
              <a:latin typeface="+mj-ea"/>
              <a:ea typeface="+mj-ea"/>
            </a:rPr>
            <a:t>AI</a:t>
          </a:r>
          <a:endParaRPr lang="zh-TW" altLang="en-US" sz="3400" b="1" kern="1200" dirty="0">
            <a:latin typeface="+mj-ea"/>
            <a:ea typeface="+mj-ea"/>
          </a:endParaRPr>
        </a:p>
      </dsp:txBody>
      <dsp:txXfrm>
        <a:off x="6462854" y="1327150"/>
        <a:ext cx="3136329" cy="1327150"/>
      </dsp:txXfrm>
    </dsp:sp>
    <dsp:sp modelId="{FDFA9551-B624-428A-A64F-6BDB052C4BDD}">
      <dsp:nvSpPr>
        <dsp:cNvPr id="0" name=""/>
        <dsp:cNvSpPr/>
      </dsp:nvSpPr>
      <dsp:spPr>
        <a:xfrm>
          <a:off x="7478593" y="199072"/>
          <a:ext cx="1104852" cy="11048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1A14D-633C-473D-9B4F-0AEAAA579CED}">
      <dsp:nvSpPr>
        <dsp:cNvPr id="0" name=""/>
        <dsp:cNvSpPr/>
      </dsp:nvSpPr>
      <dsp:spPr>
        <a:xfrm>
          <a:off x="384047" y="2654300"/>
          <a:ext cx="8833104" cy="49768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E012-2A82-4383-8BBB-C6DC0FDF7829}">
      <dsp:nvSpPr>
        <dsp:cNvPr id="0" name=""/>
        <dsp:cNvSpPr/>
      </dsp:nvSpPr>
      <dsp:spPr>
        <a:xfrm rot="5400000">
          <a:off x="-170182" y="172584"/>
          <a:ext cx="1134550" cy="79418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chemeClr val="tx1"/>
              </a:solidFill>
              <a:latin typeface="+mj-ea"/>
              <a:ea typeface="+mj-ea"/>
            </a:rPr>
            <a:t>資料</a:t>
          </a:r>
          <a:endParaRPr lang="zh-TW" altLang="en-US" sz="20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 rot="-5400000">
        <a:off x="1" y="399495"/>
        <a:ext cx="794185" cy="340365"/>
      </dsp:txXfrm>
    </dsp:sp>
    <dsp:sp modelId="{95243AB6-33F0-482F-AFEB-0A516B0A3856}">
      <dsp:nvSpPr>
        <dsp:cNvPr id="0" name=""/>
        <dsp:cNvSpPr/>
      </dsp:nvSpPr>
      <dsp:spPr>
        <a:xfrm rot="5400000">
          <a:off x="3475564" y="-2594234"/>
          <a:ext cx="737457" cy="5927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笑話及非笑話文章蒐集</a:t>
          </a:r>
          <a:r>
            <a:rPr lang="en-US" altLang="zh-TW" sz="2000" kern="1200" dirty="0" smtClean="0">
              <a:latin typeface="+mj-ea"/>
              <a:ea typeface="+mj-ea"/>
            </a:rPr>
            <a:t>(</a:t>
          </a:r>
          <a:r>
            <a:rPr lang="zh-TW" altLang="en-US" sz="2000" kern="1200" dirty="0" smtClean="0">
              <a:latin typeface="+mj-ea"/>
              <a:ea typeface="+mj-ea"/>
            </a:rPr>
            <a:t>爬蟲</a:t>
          </a:r>
          <a:r>
            <a:rPr lang="en-US" altLang="zh-TW" sz="2000" kern="1200" dirty="0" smtClean="0">
              <a:latin typeface="+mj-ea"/>
              <a:ea typeface="+mj-ea"/>
            </a:rPr>
            <a:t>)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標記、斷詞分句</a:t>
          </a:r>
          <a:endParaRPr lang="zh-TW" altLang="en-US" sz="2000" kern="1200" dirty="0">
            <a:latin typeface="+mj-ea"/>
            <a:ea typeface="+mj-ea"/>
          </a:endParaRPr>
        </a:p>
      </dsp:txBody>
      <dsp:txXfrm rot="-5400000">
        <a:off x="880433" y="36897"/>
        <a:ext cx="5891720" cy="665457"/>
      </dsp:txXfrm>
    </dsp:sp>
    <dsp:sp modelId="{9337AFBA-FE34-43DE-AD96-D5FAFD1DAF49}">
      <dsp:nvSpPr>
        <dsp:cNvPr id="0" name=""/>
        <dsp:cNvSpPr/>
      </dsp:nvSpPr>
      <dsp:spPr>
        <a:xfrm rot="5400000">
          <a:off x="-170182" y="1123958"/>
          <a:ext cx="1134550" cy="794185"/>
        </a:xfrm>
        <a:prstGeom prst="chevron">
          <a:avLst/>
        </a:prstGeom>
        <a:solidFill>
          <a:schemeClr val="accent5">
            <a:hueOff val="8989066"/>
            <a:satOff val="-3610"/>
            <a:lumOff val="-11962"/>
            <a:alphaOff val="0"/>
          </a:schemeClr>
        </a:solidFill>
        <a:ln w="15875" cap="flat" cmpd="sng" algn="ctr">
          <a:solidFill>
            <a:schemeClr val="accent5">
              <a:hueOff val="8989066"/>
              <a:satOff val="-3610"/>
              <a:lumOff val="-1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solidFill>
                <a:schemeClr val="tx1"/>
              </a:solidFill>
              <a:latin typeface="+mj-ea"/>
              <a:ea typeface="+mj-ea"/>
            </a:rPr>
            <a:t>word2vec</a:t>
          </a:r>
          <a:endParaRPr lang="zh-TW" altLang="en-US" sz="20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 rot="-5400000">
        <a:off x="1" y="1350869"/>
        <a:ext cx="794185" cy="340365"/>
      </dsp:txXfrm>
    </dsp:sp>
    <dsp:sp modelId="{3D3FD8D2-9B70-4CC1-A4C9-B736AF0267A5}">
      <dsp:nvSpPr>
        <dsp:cNvPr id="0" name=""/>
        <dsp:cNvSpPr/>
      </dsp:nvSpPr>
      <dsp:spPr>
        <a:xfrm rot="5400000">
          <a:off x="3786409" y="-2038448"/>
          <a:ext cx="737457" cy="6721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8989066"/>
              <a:satOff val="-3610"/>
              <a:lumOff val="-1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+mj-ea"/>
              <a:ea typeface="+mj-ea"/>
            </a:rPr>
            <a:t>gensim</a:t>
          </a:r>
          <a:r>
            <a:rPr lang="zh-TW" altLang="en-US" sz="2000" kern="1200" dirty="0" smtClean="0">
              <a:latin typeface="+mj-ea"/>
              <a:ea typeface="+mj-ea"/>
            </a:rPr>
            <a:t>詞向量訓練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j-ea"/>
              <a:ea typeface="+mj-ea"/>
            </a:rPr>
            <a:t>Document vector</a:t>
          </a:r>
          <a:endParaRPr lang="zh-TW" altLang="en-US" sz="2000" kern="1200" dirty="0">
            <a:latin typeface="+mj-ea"/>
            <a:ea typeface="+mj-ea"/>
          </a:endParaRPr>
        </a:p>
      </dsp:txBody>
      <dsp:txXfrm rot="-5400000">
        <a:off x="794185" y="989776"/>
        <a:ext cx="6685905" cy="665457"/>
      </dsp:txXfrm>
    </dsp:sp>
    <dsp:sp modelId="{C3E79DC9-D582-4F4D-9958-77024B2C7B0A}">
      <dsp:nvSpPr>
        <dsp:cNvPr id="0" name=""/>
        <dsp:cNvSpPr/>
      </dsp:nvSpPr>
      <dsp:spPr>
        <a:xfrm rot="5400000">
          <a:off x="-242929" y="2278358"/>
          <a:ext cx="1280045" cy="794185"/>
        </a:xfrm>
        <a:prstGeom prst="chevron">
          <a:avLst/>
        </a:prstGeom>
        <a:solidFill>
          <a:schemeClr val="accent5">
            <a:hueOff val="17978132"/>
            <a:satOff val="-7219"/>
            <a:lumOff val="-23923"/>
            <a:alphaOff val="0"/>
          </a:schemeClr>
        </a:solidFill>
        <a:ln w="15875" cap="flat" cmpd="sng" algn="ctr">
          <a:solidFill>
            <a:schemeClr val="accent5">
              <a:hueOff val="17978132"/>
              <a:satOff val="-7219"/>
              <a:lumOff val="-23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2000" b="1" kern="1200" dirty="0" smtClean="0">
              <a:solidFill>
                <a:schemeClr val="tx1"/>
              </a:solidFill>
              <a:latin typeface="+mj-ea"/>
              <a:ea typeface="+mj-ea"/>
            </a:rPr>
            <a:t>分類器</a:t>
          </a:r>
        </a:p>
      </dsp:txBody>
      <dsp:txXfrm rot="-5400000">
        <a:off x="2" y="2432521"/>
        <a:ext cx="794185" cy="485860"/>
      </dsp:txXfrm>
    </dsp:sp>
    <dsp:sp modelId="{27767B5E-AEED-4AC2-B027-4608F3360F6F}">
      <dsp:nvSpPr>
        <dsp:cNvPr id="0" name=""/>
        <dsp:cNvSpPr/>
      </dsp:nvSpPr>
      <dsp:spPr>
        <a:xfrm rot="5400000">
          <a:off x="3583383" y="-884048"/>
          <a:ext cx="1143509" cy="6721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7978132"/>
              <a:satOff val="-7219"/>
              <a:lumOff val="-23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i="0" kern="1200" dirty="0" err="1" smtClean="0">
              <a:latin typeface="+mj-ea"/>
              <a:ea typeface="+mj-ea"/>
            </a:rPr>
            <a:t>Keras</a:t>
          </a:r>
          <a:r>
            <a:rPr lang="en-US" altLang="zh-TW" sz="1600" b="0" i="0" kern="1200" dirty="0" smtClean="0">
              <a:latin typeface="+mj-ea"/>
              <a:ea typeface="+mj-ea"/>
            </a:rPr>
            <a:t>-LSTM(RNN)</a:t>
          </a:r>
          <a:endParaRPr lang="zh-TW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>
              <a:latin typeface="+mj-ea"/>
              <a:ea typeface="+mj-ea"/>
            </a:rPr>
            <a:t>PV-DM</a:t>
          </a:r>
          <a:endParaRPr lang="zh-TW" altLang="en-US" sz="1600" kern="1200" dirty="0">
            <a:latin typeface="+mj-ea"/>
            <a:ea typeface="+mj-ea"/>
          </a:endParaRPr>
        </a:p>
      </dsp:txBody>
      <dsp:txXfrm rot="-5400000">
        <a:off x="794185" y="1960972"/>
        <a:ext cx="6666083" cy="103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495F9-6EEB-4901-B2DA-77873F61A9F4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E001-6F54-4764-882A-EF799663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6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資料量對於兩者來說也會大大影響準確率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E001-6F54-4764-882A-EF79966383B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93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E001-6F54-4764-882A-EF79966383B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7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1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0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56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6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1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3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4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8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781DDF-D089-4A45-94D8-E067C5BB4EE1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E057E-01FB-42EB-B76F-D88153A85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1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2446" y="1490132"/>
            <a:ext cx="9194390" cy="2721649"/>
          </a:xfrm>
        </p:spPr>
        <p:txBody>
          <a:bodyPr>
            <a:normAutofit/>
          </a:bodyPr>
          <a:lstStyle/>
          <a:p>
            <a:r>
              <a:rPr lang="zh-TW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笑話自動蒐集</a:t>
            </a:r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zh-TW" dirty="0">
                <a:solidFill>
                  <a:schemeClr val="tx1"/>
                </a:solidFill>
              </a:rPr>
              <a:t/>
            </a:r>
            <a:br>
              <a:rPr lang="zh-TW" altLang="zh-TW" dirty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971308" y="3669725"/>
            <a:ext cx="3685309" cy="1870363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蒲立年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李柏徹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劉秝瑋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ç¬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54" b="93462" l="6154" r="93462">
                        <a14:foregroundMark x1="26538" y1="85000" x2="26538" y2="85000"/>
                        <a14:foregroundMark x1="22308" y1="71538" x2="22308" y2="71538"/>
                        <a14:foregroundMark x1="18462" y1="80000" x2="18462" y2="80000"/>
                        <a14:foregroundMark x1="21538" y1="83462" x2="21538" y2="83462"/>
                        <a14:foregroundMark x1="27692" y1="87308" x2="27692" y2="87308"/>
                        <a14:foregroundMark x1="22308" y1="85000" x2="22308" y2="85000"/>
                        <a14:foregroundMark x1="38077" y1="49231" x2="38077" y2="49231"/>
                        <a14:foregroundMark x1="67692" y1="46538" x2="67692" y2="46538"/>
                        <a14:foregroundMark x1="70769" y1="45769" x2="70769" y2="45769"/>
                        <a14:foregroundMark x1="62692" y1="46538" x2="62692" y2="46538"/>
                        <a14:foregroundMark x1="33462" y1="48077" x2="33462" y2="48077"/>
                        <a14:foregroundMark x1="51923" y1="69231" x2="51923" y2="69231"/>
                        <a14:foregroundMark x1="60769" y1="64231" x2="60769" y2="64231"/>
                        <a14:foregroundMark x1="39615" y1="66923" x2="39615" y2="66923"/>
                        <a14:foregroundMark x1="44615" y1="69231" x2="44615" y2="69231"/>
                        <a14:foregroundMark x1="63077" y1="61923" x2="63077" y2="61923"/>
                        <a14:foregroundMark x1="32692" y1="50769" x2="32692" y2="50769"/>
                        <a14:foregroundMark x1="62692" y1="50385" x2="62692" y2="50385"/>
                        <a14:foregroundMark x1="60769" y1="49615" x2="60769" y2="49615"/>
                        <a14:foregroundMark x1="30000" y1="50769" x2="30000" y2="50769"/>
                        <a14:foregroundMark x1="26154" y1="50769" x2="26154" y2="50769"/>
                        <a14:foregroundMark x1="17308" y1="71538" x2="17308" y2="71538"/>
                        <a14:foregroundMark x1="16538" y1="77692" x2="16538" y2="77692"/>
                        <a14:foregroundMark x1="79231" y1="55385" x2="79231" y2="55385"/>
                        <a14:foregroundMark x1="77692" y1="54231" x2="77692" y2="54231"/>
                        <a14:foregroundMark x1="77692" y1="52692" x2="77692" y2="52692"/>
                        <a14:foregroundMark x1="20385" y1="54231" x2="20385" y2="54231"/>
                        <a14:foregroundMark x1="22308" y1="56923" x2="22308" y2="56923"/>
                        <a14:foregroundMark x1="24615" y1="54615" x2="24615" y2="54615"/>
                        <a14:foregroundMark x1="24615" y1="55769" x2="24615" y2="55769"/>
                        <a14:foregroundMark x1="19615" y1="77308" x2="19615" y2="77308"/>
                        <a14:foregroundMark x1="18846" y1="75000" x2="18846" y2="75000"/>
                        <a14:foregroundMark x1="21154" y1="71923" x2="21154" y2="71923"/>
                        <a14:foregroundMark x1="20385" y1="81538" x2="20385" y2="81538"/>
                        <a14:foregroundMark x1="25769" y1="81538" x2="25769" y2="81538"/>
                        <a14:foregroundMark x1="55769" y1="68846" x2="55769" y2="68846"/>
                        <a14:foregroundMark x1="57308" y1="68077" x2="57308" y2="68077"/>
                        <a14:foregroundMark x1="57308" y1="67692" x2="57308" y2="67692"/>
                        <a14:foregroundMark x1="59231" y1="63077" x2="59231" y2="6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58" y="3881006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+mj-ea"/>
              </a:rPr>
              <a:t>PV-DM</a:t>
            </a:r>
            <a:endParaRPr lang="zh-TW" altLang="en-US" sz="5400" b="1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1298578" y="2012423"/>
            <a:ext cx="3434226" cy="400110"/>
          </a:xfrm>
          <a:prstGeom prst="rect">
            <a:avLst/>
          </a:prstGeom>
          <a:ln w="285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訓練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document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vectors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68" y="2491861"/>
            <a:ext cx="3323809" cy="25523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b="2264"/>
          <a:stretch/>
        </p:blipFill>
        <p:spPr>
          <a:xfrm>
            <a:off x="1221890" y="2491861"/>
            <a:ext cx="5920096" cy="3590284"/>
          </a:xfrm>
          <a:prstGeom prst="rect">
            <a:avLst/>
          </a:prstGeom>
        </p:spPr>
      </p:pic>
      <p:sp>
        <p:nvSpPr>
          <p:cNvPr id="13" name="內容版面配置區 4"/>
          <p:cNvSpPr txBox="1">
            <a:spLocks/>
          </p:cNvSpPr>
          <p:nvPr/>
        </p:nvSpPr>
        <p:spPr>
          <a:xfrm>
            <a:off x="7141986" y="2553228"/>
            <a:ext cx="3434226" cy="1292662"/>
          </a:xfrm>
          <a:prstGeom prst="rect">
            <a:avLst/>
          </a:prstGeom>
          <a:ln w="285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確定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兩個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training input: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標定文字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array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2.Document vector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內容版面配置區 4"/>
          <p:cNvSpPr txBox="1">
            <a:spLocks/>
          </p:cNvSpPr>
          <p:nvPr/>
        </p:nvSpPr>
        <p:spPr>
          <a:xfrm>
            <a:off x="7630514" y="4852299"/>
            <a:ext cx="2449296" cy="461665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Create model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8732579" y="3790470"/>
            <a:ext cx="245166" cy="11226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-1222" r="44400" b="12900"/>
          <a:stretch/>
        </p:blipFill>
        <p:spPr>
          <a:xfrm>
            <a:off x="7777148" y="2981903"/>
            <a:ext cx="3025984" cy="309534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+mj-ea"/>
              </a:rPr>
              <a:t>PV-DM</a:t>
            </a:r>
            <a:endParaRPr lang="zh-TW" altLang="en-US" sz="5400" dirty="0"/>
          </a:p>
        </p:txBody>
      </p:sp>
      <p:sp>
        <p:nvSpPr>
          <p:cNvPr id="4" name="內容版面配置區 4"/>
          <p:cNvSpPr txBox="1">
            <a:spLocks/>
          </p:cNvSpPr>
          <p:nvPr/>
        </p:nvSpPr>
        <p:spPr>
          <a:xfrm>
            <a:off x="1295402" y="2410813"/>
            <a:ext cx="3789217" cy="846386"/>
          </a:xfrm>
          <a:prstGeom prst="rect">
            <a:avLst/>
          </a:prstGeom>
          <a:ln w="285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Training model: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merge2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個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model layer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7994"/>
          <a:stretch/>
        </p:blipFill>
        <p:spPr>
          <a:xfrm>
            <a:off x="1295403" y="3382013"/>
            <a:ext cx="6019798" cy="269523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611059" y="4559970"/>
            <a:ext cx="2784763" cy="1212120"/>
            <a:chOff x="5112328" y="3350961"/>
            <a:chExt cx="2784763" cy="1212120"/>
          </a:xfrm>
        </p:grpSpPr>
        <p:sp>
          <p:nvSpPr>
            <p:cNvPr id="11" name="向右箭號 10"/>
            <p:cNvSpPr/>
            <p:nvPr/>
          </p:nvSpPr>
          <p:spPr>
            <a:xfrm>
              <a:off x="5396330" y="4050463"/>
              <a:ext cx="2216758" cy="51261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112328" y="3350961"/>
              <a:ext cx="278476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 dirty="0" err="1" smtClean="0">
                  <a:latin typeface="+mj-ea"/>
                  <a:ea typeface="+mj-ea"/>
                </a:rPr>
                <a:t>model.fit</a:t>
              </a:r>
              <a:r>
                <a:rPr lang="en-US" altLang="zh-TW" sz="2400" b="1" dirty="0" smtClean="0">
                  <a:latin typeface="+mj-ea"/>
                  <a:ea typeface="+mj-ea"/>
                </a:rPr>
                <a:t>&amp;</a:t>
              </a:r>
            </a:p>
            <a:p>
              <a:pPr algn="ctr"/>
              <a:r>
                <a:rPr lang="en-US" altLang="zh-TW" sz="2400" b="1" dirty="0" err="1">
                  <a:latin typeface="+mj-ea"/>
                  <a:ea typeface="+mj-ea"/>
                </a:rPr>
                <a:t>m</a:t>
              </a:r>
              <a:r>
                <a:rPr lang="en-US" altLang="zh-TW" sz="2400" b="1" dirty="0" err="1" smtClean="0">
                  <a:latin typeface="+mj-ea"/>
                  <a:ea typeface="+mj-ea"/>
                </a:rPr>
                <a:t>odel.save</a:t>
              </a:r>
              <a:endParaRPr lang="zh-TW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6" name="內容版面配置區 4"/>
          <p:cNvSpPr txBox="1">
            <a:spLocks/>
          </p:cNvSpPr>
          <p:nvPr/>
        </p:nvSpPr>
        <p:spPr>
          <a:xfrm>
            <a:off x="7315201" y="2433896"/>
            <a:ext cx="3526014" cy="400110"/>
          </a:xfrm>
          <a:prstGeom prst="rect">
            <a:avLst/>
          </a:prstGeom>
          <a:ln w="285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Load model &amp; predict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3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latin typeface="+mj-ea"/>
              </a:rPr>
              <a:t>評估</a:t>
            </a:r>
            <a:r>
              <a:rPr lang="en-US" altLang="zh-TW" sz="5400" b="1" dirty="0" smtClean="0">
                <a:latin typeface="+mj-ea"/>
              </a:rPr>
              <a:t>&amp;</a:t>
            </a:r>
            <a:r>
              <a:rPr lang="zh-TW" altLang="en-US" sz="5400" b="1" dirty="0" smtClean="0">
                <a:latin typeface="+mj-ea"/>
              </a:rPr>
              <a:t>總結</a:t>
            </a:r>
            <a:endParaRPr lang="zh-TW" altLang="en-US" sz="5400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詞</a:t>
            </a:r>
            <a:r>
              <a:rPr lang="zh-TW" altLang="en-US" sz="2800" b="1" dirty="0" smtClean="0">
                <a:latin typeface="+mj-ea"/>
                <a:ea typeface="+mj-ea"/>
              </a:rPr>
              <a:t>向量</a:t>
            </a:r>
            <a:r>
              <a:rPr lang="zh-TW" altLang="en-US" sz="2800" b="1" dirty="0">
                <a:latin typeface="+mj-ea"/>
                <a:ea typeface="+mj-ea"/>
              </a:rPr>
              <a:t>預</a:t>
            </a:r>
            <a:r>
              <a:rPr lang="zh-TW" altLang="en-US" sz="2800" b="1" dirty="0" smtClean="0">
                <a:latin typeface="+mj-ea"/>
                <a:ea typeface="+mj-ea"/>
              </a:rPr>
              <a:t>訓練 </a:t>
            </a:r>
            <a:r>
              <a:rPr lang="en-US" altLang="zh-TW" sz="2800" b="1" dirty="0" smtClean="0">
                <a:latin typeface="+mj-ea"/>
                <a:ea typeface="+mj-ea"/>
              </a:rPr>
              <a:t>:</a:t>
            </a:r>
            <a:endParaRPr lang="en-US" altLang="zh-TW" sz="2800" b="1" dirty="0">
              <a:latin typeface="+mj-ea"/>
              <a:ea typeface="+mj-ea"/>
            </a:endParaRPr>
          </a:p>
          <a:p>
            <a:pPr lvl="1"/>
            <a:r>
              <a:rPr lang="zh-TW" altLang="en-US" sz="2400" b="1" dirty="0" smtClean="0">
                <a:latin typeface="+mj-ea"/>
                <a:ea typeface="+mj-ea"/>
              </a:rPr>
              <a:t>較能使模型快速達到收斂。</a:t>
            </a:r>
            <a:endParaRPr lang="en-US" altLang="zh-TW" sz="2400" b="1" dirty="0" smtClean="0">
              <a:latin typeface="+mj-ea"/>
              <a:ea typeface="+mj-ea"/>
            </a:endParaRPr>
          </a:p>
          <a:p>
            <a:r>
              <a:rPr lang="en-US" altLang="zh-TW" sz="2800" b="1" dirty="0" err="1" smtClean="0">
                <a:latin typeface="+mj-ea"/>
                <a:ea typeface="+mj-ea"/>
              </a:rPr>
              <a:t>Keras</a:t>
            </a:r>
            <a:r>
              <a:rPr lang="en-US" altLang="zh-TW" sz="2800" b="1" dirty="0" smtClean="0">
                <a:latin typeface="+mj-ea"/>
                <a:ea typeface="+mj-ea"/>
              </a:rPr>
              <a:t>-LSTM</a:t>
            </a:r>
            <a:r>
              <a:rPr lang="zh-TW" altLang="en-US" sz="2800" b="1" dirty="0" smtClean="0">
                <a:latin typeface="+mj-ea"/>
                <a:ea typeface="+mj-ea"/>
              </a:rPr>
              <a:t>：</a:t>
            </a:r>
            <a:endParaRPr lang="en-US" altLang="zh-TW" sz="2800" b="1" dirty="0" smtClean="0">
              <a:latin typeface="+mj-ea"/>
              <a:ea typeface="+mj-ea"/>
            </a:endParaRPr>
          </a:p>
          <a:p>
            <a:pPr lvl="1"/>
            <a:r>
              <a:rPr lang="zh-TW" altLang="en-US" sz="2400" b="1" dirty="0" smtClean="0">
                <a:latin typeface="+mj-ea"/>
                <a:ea typeface="+mj-ea"/>
              </a:rPr>
              <a:t>資料來源的多樣化能提升預測成效。</a:t>
            </a:r>
            <a:endParaRPr lang="en-US" altLang="zh-TW" sz="2400" b="1" dirty="0">
              <a:latin typeface="+mj-ea"/>
              <a:ea typeface="+mj-ea"/>
            </a:endParaRPr>
          </a:p>
          <a:p>
            <a:r>
              <a:rPr lang="en-US" altLang="zh-TW" sz="2800" b="1" dirty="0" smtClean="0">
                <a:latin typeface="+mj-ea"/>
                <a:ea typeface="+mj-ea"/>
              </a:rPr>
              <a:t>PV-DM :</a:t>
            </a:r>
            <a:endParaRPr lang="en-US" altLang="zh-TW" sz="2800" b="1" dirty="0" smtClean="0">
              <a:latin typeface="+mj-ea"/>
              <a:ea typeface="+mj-ea"/>
            </a:endParaRPr>
          </a:p>
          <a:p>
            <a:pPr lvl="1"/>
            <a:r>
              <a:rPr lang="en-US" altLang="zh-TW" sz="2400" b="1" dirty="0">
                <a:latin typeface="+mj-ea"/>
                <a:ea typeface="+mj-ea"/>
              </a:rPr>
              <a:t> </a:t>
            </a:r>
            <a:r>
              <a:rPr lang="zh-TW" altLang="en-US" sz="2400" b="1" dirty="0" smtClean="0">
                <a:latin typeface="+mj-ea"/>
                <a:ea typeface="+mj-ea"/>
              </a:rPr>
              <a:t>加強文字與句子的關聯性。</a:t>
            </a:r>
            <a:endParaRPr lang="en-US" altLang="zh-TW" sz="2400" b="1" dirty="0" smtClean="0">
              <a:latin typeface="+mj-ea"/>
              <a:ea typeface="+mj-ea"/>
            </a:endParaRPr>
          </a:p>
          <a:p>
            <a:endParaRPr lang="zh-TW" altLang="en-US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43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9200" y="2644078"/>
            <a:ext cx="9822873" cy="1785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0" b="1" dirty="0" smtClean="0">
                <a:solidFill>
                  <a:schemeClr val="bg1"/>
                </a:solidFill>
                <a:latin typeface="+mj-ea"/>
                <a:ea typeface="+mj-ea"/>
              </a:rPr>
              <a:t>謝謝大家聆聽</a:t>
            </a:r>
            <a:endParaRPr lang="zh-TW" altLang="en-US" sz="1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3241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/>
              <a:t>研究動機</a:t>
            </a:r>
            <a:endParaRPr lang="zh-TW" altLang="en-US" sz="5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07982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95401" y="2398123"/>
            <a:ext cx="9601198" cy="830997"/>
          </a:xfrm>
          <a:prstGeom prst="rect">
            <a:avLst/>
          </a:prstGeom>
          <a:solidFill>
            <a:srgbClr val="AB946B"/>
          </a:solidFill>
          <a:ln w="285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讓機器學習能夠辨識笑話好笑與否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75163" y="3721231"/>
            <a:ext cx="7841674" cy="830997"/>
          </a:xfrm>
          <a:prstGeom prst="rect">
            <a:avLst/>
          </a:prstGeom>
          <a:solidFill>
            <a:srgbClr val="AB946B"/>
          </a:solidFill>
          <a:ln w="285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zh-TW" sz="4800" dirty="0">
                <a:solidFill>
                  <a:schemeClr val="bg1"/>
                </a:solidFill>
                <a:latin typeface="+mj-ea"/>
                <a:ea typeface="+mj-ea"/>
              </a:rPr>
              <a:t>人性化互動的發展和邁進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79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流程規劃圖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67332"/>
              </p:ext>
            </p:extLst>
          </p:nvPr>
        </p:nvGraphicFramePr>
        <p:xfrm>
          <a:off x="2852305" y="2557463"/>
          <a:ext cx="7516091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99010" y="2557463"/>
            <a:ext cx="615553" cy="3014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 smtClean="0">
                <a:latin typeface="+mj-ea"/>
                <a:ea typeface="+mj-ea"/>
              </a:rPr>
              <a:t>開發程式語言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3234" y="4632305"/>
            <a:ext cx="1587103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+mj-ea"/>
                <a:ea typeface="+mj-ea"/>
              </a:rPr>
              <a:t>:</a:t>
            </a:r>
          </a:p>
          <a:p>
            <a:pPr algn="ctr"/>
            <a:r>
              <a:rPr lang="en-US" altLang="zh-TW" sz="2000" b="1" dirty="0" smtClean="0">
                <a:latin typeface="+mj-ea"/>
                <a:ea typeface="+mj-ea"/>
              </a:rPr>
              <a:t>Python3.6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68616" y="4779586"/>
            <a:ext cx="1186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400" b="1" dirty="0" smtClean="0">
                <a:latin typeface="+mj-ea"/>
              </a:rPr>
              <a:t>-</a:t>
            </a:r>
            <a:r>
              <a:rPr lang="zh-TW" altLang="en-US" sz="1400" b="1" dirty="0" smtClean="0">
                <a:latin typeface="+mj-ea"/>
              </a:rPr>
              <a:t> </a:t>
            </a:r>
            <a:r>
              <a:rPr lang="en-US" altLang="zh-TW" sz="1400" b="1" dirty="0" smtClean="0">
                <a:latin typeface="+mj-ea"/>
              </a:rPr>
              <a:t>Attention</a:t>
            </a:r>
            <a:endParaRPr lang="zh-TW" altLang="en-US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79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爬蟲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標記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188" t="424" r="10849" b="11071"/>
          <a:stretch/>
        </p:blipFill>
        <p:spPr>
          <a:xfrm>
            <a:off x="928905" y="2477005"/>
            <a:ext cx="5026662" cy="336745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01362" y="3184946"/>
            <a:ext cx="5249007" cy="203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TW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62" y="3915661"/>
            <a:ext cx="9269085" cy="1810546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1648688" y="3519660"/>
            <a:ext cx="1156058" cy="1586283"/>
            <a:chOff x="1648688" y="3353400"/>
            <a:chExt cx="1156058" cy="1586283"/>
          </a:xfrm>
        </p:grpSpPr>
        <p:sp>
          <p:nvSpPr>
            <p:cNvPr id="18" name="矩形 17"/>
            <p:cNvSpPr/>
            <p:nvPr/>
          </p:nvSpPr>
          <p:spPr>
            <a:xfrm>
              <a:off x="2101362" y="3353400"/>
              <a:ext cx="703384" cy="192028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肘形接點 7"/>
            <p:cNvCxnSpPr/>
            <p:nvPr/>
          </p:nvCxnSpPr>
          <p:spPr>
            <a:xfrm rot="16200000" flipH="1">
              <a:off x="1174330" y="3899022"/>
              <a:ext cx="1515020" cy="566301"/>
            </a:xfrm>
            <a:prstGeom prst="bentConnector3">
              <a:avLst>
                <a:gd name="adj1" fmla="val 100296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648688" y="3449414"/>
              <a:ext cx="45267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2743814" y="2567830"/>
            <a:ext cx="2512987" cy="1571140"/>
            <a:chOff x="2815497" y="3121592"/>
            <a:chExt cx="1761597" cy="1150244"/>
          </a:xfrm>
        </p:grpSpPr>
        <p:sp>
          <p:nvSpPr>
            <p:cNvPr id="37" name="等腰三角形 36"/>
            <p:cNvSpPr/>
            <p:nvPr/>
          </p:nvSpPr>
          <p:spPr>
            <a:xfrm rot="20359342">
              <a:off x="2815497" y="3569618"/>
              <a:ext cx="1126220" cy="702218"/>
            </a:xfrm>
            <a:prstGeom prst="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4767" y="3121592"/>
              <a:ext cx="1302327" cy="10232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40" name="文字方塊 39"/>
          <p:cNvSpPr txBox="1"/>
          <p:nvPr/>
        </p:nvSpPr>
        <p:spPr>
          <a:xfrm>
            <a:off x="6760675" y="2875265"/>
            <a:ext cx="2229092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標記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為笑話</a:t>
            </a:r>
            <a:endParaRPr lang="en-US" altLang="zh-TW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標</a:t>
            </a: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記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為非笑話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87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+mj-ea"/>
              </a:rPr>
              <a:t>斷</a:t>
            </a:r>
            <a:r>
              <a:rPr lang="zh-TW" altLang="en-US" sz="5400" b="1" dirty="0" smtClean="0">
                <a:latin typeface="+mj-ea"/>
              </a:rPr>
              <a:t>詞</a:t>
            </a:r>
            <a:r>
              <a:rPr lang="en-US" altLang="zh-TW" sz="5400" b="1" dirty="0" smtClean="0">
                <a:latin typeface="+mj-ea"/>
              </a:rPr>
              <a:t>&amp;</a:t>
            </a:r>
            <a:r>
              <a:rPr lang="zh-TW" altLang="en-US" sz="5400" b="1" dirty="0" smtClean="0">
                <a:latin typeface="+mj-ea"/>
              </a:rPr>
              <a:t>換句 </a:t>
            </a:r>
            <a:endParaRPr lang="zh-TW" altLang="en-US" sz="5400" b="1" dirty="0">
              <a:latin typeface="+mj-ea"/>
            </a:endParaRPr>
          </a:p>
        </p:txBody>
      </p:sp>
      <p:pic>
        <p:nvPicPr>
          <p:cNvPr id="3074" name="Picture 2" descr="C:\Users\Spirits\AppData\Local\LINE\Cache\tmp\153062380909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43" y="2455688"/>
            <a:ext cx="5507180" cy="34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386138" y="2004952"/>
            <a:ext cx="27847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斷詞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code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63991" y="2595802"/>
            <a:ext cx="2497715" cy="400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使</a:t>
            </a: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用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Jieba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進</a:t>
            </a: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行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斷詞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429558" y="3669802"/>
            <a:ext cx="2784763" cy="773112"/>
            <a:chOff x="5112328" y="3474072"/>
            <a:chExt cx="2784763" cy="773112"/>
          </a:xfrm>
        </p:grpSpPr>
        <p:sp>
          <p:nvSpPr>
            <p:cNvPr id="13" name="向右箭號 12"/>
            <p:cNvSpPr/>
            <p:nvPr/>
          </p:nvSpPr>
          <p:spPr>
            <a:xfrm>
              <a:off x="5818909" y="3966513"/>
              <a:ext cx="1428967" cy="28067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112328" y="3474072"/>
              <a:ext cx="278476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rgbClr val="FF0000"/>
                  </a:solidFill>
                  <a:latin typeface="+mj-ea"/>
                  <a:ea typeface="+mj-ea"/>
                </a:rPr>
                <a:t>斷句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02" y="2649663"/>
            <a:ext cx="3657369" cy="330582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023172" y="2405062"/>
            <a:ext cx="3120394" cy="400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每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16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詞或換句符號則換句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164570" y="3575633"/>
            <a:ext cx="2784763" cy="773112"/>
            <a:chOff x="5112328" y="3474072"/>
            <a:chExt cx="2784763" cy="773112"/>
          </a:xfrm>
        </p:grpSpPr>
        <p:sp>
          <p:nvSpPr>
            <p:cNvPr id="16" name="向右箭號 15"/>
            <p:cNvSpPr/>
            <p:nvPr/>
          </p:nvSpPr>
          <p:spPr>
            <a:xfrm>
              <a:off x="5818909" y="3966513"/>
              <a:ext cx="1428967" cy="28067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112328" y="3474072"/>
              <a:ext cx="278476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結果</a:t>
              </a:r>
              <a:endParaRPr lang="zh-TW" altLang="en-US" sz="3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232" y="3056028"/>
            <a:ext cx="5657143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9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+mj-ea"/>
              </a:rPr>
              <a:t>詞向量預訓練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14686"/>
            <a:ext cx="8813091" cy="696623"/>
          </a:xfrm>
          <a:prstGeom prst="rect">
            <a:avLst/>
          </a:prstGeom>
        </p:spPr>
      </p:pic>
      <p:sp>
        <p:nvSpPr>
          <p:cNvPr id="5" name="內容版面配置區 4"/>
          <p:cNvSpPr txBox="1">
            <a:spLocks/>
          </p:cNvSpPr>
          <p:nvPr/>
        </p:nvSpPr>
        <p:spPr>
          <a:xfrm>
            <a:off x="6352309" y="2503447"/>
            <a:ext cx="2195945" cy="846386"/>
          </a:xfrm>
          <a:prstGeom prst="rect">
            <a:avLst/>
          </a:prstGeom>
          <a:ln w="285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利用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Gensim</a:t>
            </a: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套件</a:t>
            </a:r>
            <a:endParaRPr lang="en-US" altLang="zh-TW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訓練詞向量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935989"/>
            <a:ext cx="4873894" cy="2076884"/>
          </a:xfrm>
          <a:prstGeom prst="rect">
            <a:avLst/>
          </a:prstGeom>
        </p:spPr>
      </p:pic>
      <p:sp>
        <p:nvSpPr>
          <p:cNvPr id="8" name="向左箭號圖說文字 7"/>
          <p:cNvSpPr/>
          <p:nvPr/>
        </p:nvSpPr>
        <p:spPr>
          <a:xfrm>
            <a:off x="6169294" y="3798159"/>
            <a:ext cx="3764413" cy="560722"/>
          </a:xfrm>
          <a:prstGeom prst="leftArrowCallou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altLang="zh-TW" sz="1600" b="1" dirty="0">
                <a:solidFill>
                  <a:schemeClr val="tx1"/>
                </a:solidFill>
                <a:latin typeface="+mj-ea"/>
                <a:ea typeface="+mj-ea"/>
              </a:rPr>
              <a:t>PAD : </a:t>
            </a:r>
            <a:r>
              <a:rPr lang="zh-TW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用</a:t>
            </a:r>
            <a:r>
              <a:rPr lang="zh-TW" altLang="en-US" sz="1600" b="1" dirty="0">
                <a:solidFill>
                  <a:schemeClr val="tx1"/>
                </a:solidFill>
                <a:latin typeface="+mj-ea"/>
                <a:ea typeface="+mj-ea"/>
              </a:rPr>
              <a:t>於</a:t>
            </a:r>
            <a:r>
              <a:rPr lang="zh-TW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補償</a:t>
            </a:r>
            <a:r>
              <a:rPr lang="zh-TW" altLang="en-US" sz="1600" b="1" dirty="0">
                <a:solidFill>
                  <a:schemeClr val="tx1"/>
                </a:solidFill>
                <a:latin typeface="+mj-ea"/>
                <a:ea typeface="+mj-ea"/>
              </a:rPr>
              <a:t>句子長度到</a:t>
            </a:r>
            <a:r>
              <a:rPr lang="en-US" altLang="zh-TW" sz="1600" b="1" dirty="0">
                <a:solidFill>
                  <a:schemeClr val="tx1"/>
                </a:solidFill>
                <a:latin typeface="+mj-ea"/>
                <a:ea typeface="+mj-ea"/>
              </a:rPr>
              <a:t>16</a:t>
            </a:r>
            <a:r>
              <a:rPr lang="zh-TW" altLang="en-US" sz="1600" b="1" dirty="0">
                <a:solidFill>
                  <a:schemeClr val="tx1"/>
                </a:solidFill>
                <a:latin typeface="+mj-ea"/>
                <a:ea typeface="+mj-ea"/>
              </a:rPr>
              <a:t>的字元</a:t>
            </a:r>
            <a:endParaRPr lang="en-US" altLang="zh-TW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向左箭號圖說文字 9"/>
          <p:cNvSpPr/>
          <p:nvPr/>
        </p:nvSpPr>
        <p:spPr>
          <a:xfrm>
            <a:off x="6169294" y="4100611"/>
            <a:ext cx="3764413" cy="516539"/>
          </a:xfrm>
          <a:prstGeom prst="leftArrowCallou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+mj-ea"/>
                <a:ea typeface="+mj-ea"/>
              </a:rPr>
              <a:t>UNK</a:t>
            </a:r>
            <a:r>
              <a:rPr lang="zh-TW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 取代字詞出現頻率較低的字元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向左箭號圖說文字 10"/>
          <p:cNvSpPr/>
          <p:nvPr/>
        </p:nvSpPr>
        <p:spPr>
          <a:xfrm>
            <a:off x="6169293" y="4893067"/>
            <a:ext cx="3764413" cy="843889"/>
          </a:xfrm>
          <a:prstGeom prst="leftArrowCallou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+mj-ea"/>
                <a:ea typeface="+mj-ea"/>
              </a:rPr>
              <a:t>每個詞</a:t>
            </a:r>
            <a:r>
              <a:rPr lang="zh-TW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en-US" altLang="zh-TW" sz="1600" b="1" dirty="0" smtClean="0">
                <a:solidFill>
                  <a:schemeClr val="tx1"/>
                </a:solidFill>
                <a:latin typeface="+mj-ea"/>
                <a:ea typeface="+mj-ea"/>
              </a:rPr>
              <a:t>embedding</a:t>
            </a:r>
            <a:endParaRPr lang="en-US" altLang="zh-TW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82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1" animBg="1"/>
      <p:bldP spid="8" grpId="2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>
                <a:latin typeface="+mj-ea"/>
              </a:rPr>
              <a:t>Keras</a:t>
            </a:r>
            <a:r>
              <a:rPr lang="en-US" altLang="zh-TW" sz="5400" b="1" dirty="0">
                <a:latin typeface="+mj-ea"/>
              </a:rPr>
              <a:t>-LSTM</a:t>
            </a:r>
            <a:endParaRPr lang="zh-TW" altLang="en-US" sz="5400" b="1" dirty="0">
              <a:latin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86138" y="2004952"/>
            <a:ext cx="27847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主要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code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4" y="2336595"/>
            <a:ext cx="6092536" cy="40207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40" y="2236019"/>
            <a:ext cx="4686300" cy="190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940" y="4508720"/>
            <a:ext cx="4648200" cy="1609725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747626" y="4129967"/>
            <a:ext cx="2784763" cy="939314"/>
            <a:chOff x="5272673" y="3440902"/>
            <a:chExt cx="2784763" cy="939314"/>
          </a:xfrm>
        </p:grpSpPr>
        <p:sp>
          <p:nvSpPr>
            <p:cNvPr id="8" name="向右箭號 7"/>
            <p:cNvSpPr/>
            <p:nvPr/>
          </p:nvSpPr>
          <p:spPr>
            <a:xfrm>
              <a:off x="5895107" y="3440902"/>
              <a:ext cx="1579417" cy="51261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272673" y="3795441"/>
              <a:ext cx="278476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執行</a:t>
              </a:r>
              <a:endParaRPr lang="zh-TW" altLang="en-US" sz="3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9005145" y="3882214"/>
            <a:ext cx="331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148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latin typeface="+mj-ea"/>
              </a:rPr>
              <a:t>模型測</a:t>
            </a:r>
            <a:r>
              <a:rPr lang="zh-TW" altLang="en-US" sz="5400" b="1" dirty="0">
                <a:latin typeface="+mj-ea"/>
              </a:rPr>
              <a:t>試</a:t>
            </a:r>
            <a:endParaRPr lang="zh-TW" altLang="en-US" sz="54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943" t="3771" b="2030"/>
          <a:stretch/>
        </p:blipFill>
        <p:spPr>
          <a:xfrm>
            <a:off x="1561750" y="3339269"/>
            <a:ext cx="7244448" cy="2084623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7938653" y="2552081"/>
            <a:ext cx="3075709" cy="1974763"/>
            <a:chOff x="7938653" y="2552081"/>
            <a:chExt cx="3075709" cy="1974763"/>
          </a:xfrm>
        </p:grpSpPr>
        <p:cxnSp>
          <p:nvCxnSpPr>
            <p:cNvPr id="9" name="肘形接點 8"/>
            <p:cNvCxnSpPr/>
            <p:nvPr/>
          </p:nvCxnSpPr>
          <p:spPr>
            <a:xfrm rot="5400000">
              <a:off x="8460435" y="3469208"/>
              <a:ext cx="1266877" cy="848396"/>
            </a:xfrm>
            <a:prstGeom prst="bentConnector3">
              <a:avLst>
                <a:gd name="adj1" fmla="val 99212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938653" y="2552081"/>
              <a:ext cx="3075709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FF0000"/>
                  </a:solidFill>
                  <a:latin typeface="+mj-ea"/>
                  <a:ea typeface="+mj-ea"/>
                </a:rPr>
                <a:t>將模型根據不同的笑話與非笑話測試集進行預測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3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+mj-ea"/>
              </a:rPr>
              <a:t>Attention</a:t>
            </a:r>
            <a:r>
              <a:rPr lang="zh-TW" altLang="en-US" sz="5400" b="1" dirty="0" smtClean="0">
                <a:latin typeface="+mj-ea"/>
              </a:rPr>
              <a:t>權重</a:t>
            </a:r>
            <a:endParaRPr lang="zh-TW" altLang="en-US" sz="5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15" y="3134691"/>
            <a:ext cx="4779883" cy="2133333"/>
          </a:xfrm>
          <a:prstGeom prst="rect">
            <a:avLst/>
          </a:prstGeom>
        </p:spPr>
      </p:pic>
      <p:sp>
        <p:nvSpPr>
          <p:cNvPr id="9" name="內容版面配置區 4"/>
          <p:cNvSpPr txBox="1">
            <a:spLocks noGrp="1"/>
          </p:cNvSpPr>
          <p:nvPr>
            <p:ph idx="1"/>
          </p:nvPr>
        </p:nvSpPr>
        <p:spPr>
          <a:xfrm>
            <a:off x="1295402" y="2426805"/>
            <a:ext cx="2078113" cy="400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模型建立及訓練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68971" y="2426805"/>
            <a:ext cx="3927627" cy="400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根據輸入，返回句子的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attention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27656" y="3430897"/>
            <a:ext cx="2784763" cy="1005059"/>
            <a:chOff x="5112328" y="3474072"/>
            <a:chExt cx="2784763" cy="1005059"/>
          </a:xfrm>
        </p:grpSpPr>
        <p:sp>
          <p:nvSpPr>
            <p:cNvPr id="16" name="向右箭號 15"/>
            <p:cNvSpPr/>
            <p:nvPr/>
          </p:nvSpPr>
          <p:spPr>
            <a:xfrm>
              <a:off x="5818909" y="3966513"/>
              <a:ext cx="1579417" cy="51261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112328" y="3474072"/>
              <a:ext cx="278476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執行結</a:t>
              </a:r>
              <a:r>
                <a:rPr lang="zh-TW" altLang="en-US" sz="3200" b="1" dirty="0">
                  <a:solidFill>
                    <a:srgbClr val="FF0000"/>
                  </a:solidFill>
                  <a:latin typeface="+mj-ea"/>
                  <a:ea typeface="+mj-ea"/>
                </a:rPr>
                <a:t>果</a:t>
              </a: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68" y="3443516"/>
            <a:ext cx="5647940" cy="151380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96" y="3332396"/>
            <a:ext cx="6462707" cy="12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9" grpId="1" uiExpand="1" build="p" animBg="1"/>
      <p:bldP spid="10" grpId="0" animBg="1"/>
      <p:bldP spid="10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1390</TotalTime>
  <Words>278</Words>
  <Application>Microsoft Office PowerPoint</Application>
  <PresentationFormat>寬螢幕</PresentationFormat>
  <Paragraphs>72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Garamond</vt:lpstr>
      <vt:lpstr>有機</vt:lpstr>
      <vt:lpstr>笑話自動蒐集及                        預測系統 </vt:lpstr>
      <vt:lpstr>研究動機</vt:lpstr>
      <vt:lpstr>流程規劃圖</vt:lpstr>
      <vt:lpstr>爬蟲&amp;標記</vt:lpstr>
      <vt:lpstr>斷詞&amp;換句 </vt:lpstr>
      <vt:lpstr>詞向量預訓練</vt:lpstr>
      <vt:lpstr>Keras-LSTM</vt:lpstr>
      <vt:lpstr>模型測試</vt:lpstr>
      <vt:lpstr>Attention權重</vt:lpstr>
      <vt:lpstr>PV-DM</vt:lpstr>
      <vt:lpstr>PV-DM</vt:lpstr>
      <vt:lpstr>評估&amp;總結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笑話自動蒐集及分類預測系統 </dc:title>
  <dc:creator>Spirits</dc:creator>
  <cp:lastModifiedBy>USER</cp:lastModifiedBy>
  <cp:revision>60</cp:revision>
  <dcterms:created xsi:type="dcterms:W3CDTF">2018-06-10T12:43:33Z</dcterms:created>
  <dcterms:modified xsi:type="dcterms:W3CDTF">2019-01-13T10:43:20Z</dcterms:modified>
</cp:coreProperties>
</file>