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7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0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1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7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7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6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67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6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39AC-4CCE-4070-9EB5-2D38386F0606}" type="datetimeFigureOut">
              <a:rPr lang="zh-TW" altLang="en-US" smtClean="0"/>
              <a:t>2019/1/13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37C9-9C49-4D40-95DE-A27F649B20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73050" y="50800"/>
            <a:ext cx="7404100" cy="61555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400" b="1" dirty="0" smtClean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笑話自動蒐集及預測系統</a:t>
            </a:r>
            <a:endParaRPr lang="zh-TW" altLang="en-US" sz="3400" b="1" dirty="0">
              <a:ln w="0"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ngsana New" panose="02020603050405020304" pitchFamily="18" charset="-34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400" y="671731"/>
            <a:ext cx="60071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蒲立</a:t>
            </a:r>
            <a:r>
              <a:rPr lang="zh-TW" altLang="en-US" b="1" dirty="0" smtClean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年    劉</a:t>
            </a:r>
            <a:r>
              <a:rPr lang="zh-TW" altLang="en-US" b="1" dirty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秝</a:t>
            </a:r>
            <a:r>
              <a:rPr lang="zh-TW" altLang="en-US" b="1" dirty="0" smtClean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瑋    李</a:t>
            </a:r>
            <a:r>
              <a:rPr lang="zh-TW" altLang="en-US" b="1" dirty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柏</a:t>
            </a:r>
            <a:r>
              <a:rPr lang="zh-TW" altLang="en-US" b="1" dirty="0" smtClean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徹    指導</a:t>
            </a:r>
            <a:r>
              <a:rPr lang="zh-TW" altLang="en-US" b="1" dirty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教授：</a:t>
            </a:r>
            <a:r>
              <a:rPr lang="zh-TW" altLang="en-US" b="1" dirty="0" smtClean="0">
                <a:ln w="0"/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ngsana New" panose="02020603050405020304" pitchFamily="18" charset="-34"/>
              </a:rPr>
              <a:t>柯佳伶教授</a:t>
            </a:r>
            <a:endParaRPr lang="zh-TW" altLang="en-US" b="1" dirty="0">
              <a:ln w="0"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ngsana New" panose="02020603050405020304" pitchFamily="18" charset="-34"/>
            </a:endParaRPr>
          </a:p>
          <a:p>
            <a:pPr algn="ctr"/>
            <a:endParaRPr lang="zh-TW" altLang="en-US" sz="2000" b="1" dirty="0">
              <a:ln w="0"/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ngsana New" panose="02020603050405020304" pitchFamily="18" charset="-34"/>
            </a:endParaRPr>
          </a:p>
        </p:txBody>
      </p:sp>
      <p:sp>
        <p:nvSpPr>
          <p:cNvPr id="7" name="書卷 (水平) 6"/>
          <p:cNvSpPr/>
          <p:nvPr/>
        </p:nvSpPr>
        <p:spPr>
          <a:xfrm>
            <a:off x="2258644" y="1010285"/>
            <a:ext cx="2216150" cy="461264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550" y="1485602"/>
            <a:ext cx="669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本研究以研究電腦學習對短文幽默判斷為目標，將機器學習方法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應用在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日常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笑話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夠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一個笑話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好笑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與否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讓電腦能從網際網路中自動蒐集分析笑話，建立出自己判斷短文幽默性的預測模型，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幽默的笑話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紓解</a:t>
            </a:r>
            <a:r>
              <a:rPr lang="zh-TW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使用者生活壓力</a:t>
            </a:r>
            <a:r>
              <a:rPr lang="zh-TW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書卷 (水平) 14"/>
          <p:cNvSpPr/>
          <p:nvPr/>
        </p:nvSpPr>
        <p:spPr>
          <a:xfrm>
            <a:off x="602632" y="2355444"/>
            <a:ext cx="2273300" cy="493633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詞向量預訓練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書卷 (水平) 15"/>
          <p:cNvSpPr/>
          <p:nvPr/>
        </p:nvSpPr>
        <p:spPr>
          <a:xfrm>
            <a:off x="602632" y="4777901"/>
            <a:ext cx="2273300" cy="493633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PV-DM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書卷 (水平) 34"/>
          <p:cNvSpPr/>
          <p:nvPr/>
        </p:nvSpPr>
        <p:spPr>
          <a:xfrm>
            <a:off x="4085368" y="2317745"/>
            <a:ext cx="2273300" cy="493633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1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-LSTM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書卷 (水平) 38"/>
          <p:cNvSpPr/>
          <p:nvPr/>
        </p:nvSpPr>
        <p:spPr>
          <a:xfrm>
            <a:off x="4085368" y="4777900"/>
            <a:ext cx="2273300" cy="493633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書卷 (水平) 40"/>
          <p:cNvSpPr/>
          <p:nvPr/>
        </p:nvSpPr>
        <p:spPr>
          <a:xfrm>
            <a:off x="2273300" y="8220489"/>
            <a:ext cx="2273300" cy="493633"/>
          </a:xfrm>
          <a:prstGeom prst="horizontalScrol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en-US" sz="16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12357" y="8769903"/>
            <a:ext cx="6308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詞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向量預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較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能使模型快速達到收斂。</a:t>
            </a:r>
            <a:endParaRPr lang="en-US" altLang="zh-TW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2.Keras-LSTM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：資料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來源的多樣化能提升預測成效。</a:t>
            </a:r>
            <a:endParaRPr lang="en-US" altLang="zh-TW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3.PV-DM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：加強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文字與句子的關聯性</a:t>
            </a: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8" name="圖片 27"/>
          <p:cNvPicPr/>
          <p:nvPr/>
        </p:nvPicPr>
        <p:blipFill>
          <a:blip r:embed="rId2"/>
          <a:stretch>
            <a:fillRect/>
          </a:stretch>
        </p:blipFill>
        <p:spPr>
          <a:xfrm>
            <a:off x="4072469" y="5271533"/>
            <a:ext cx="1989929" cy="1272539"/>
          </a:xfrm>
          <a:prstGeom prst="rect">
            <a:avLst/>
          </a:prstGeom>
        </p:spPr>
      </p:pic>
      <p:grpSp>
        <p:nvGrpSpPr>
          <p:cNvPr id="2" name="群組 1"/>
          <p:cNvGrpSpPr/>
          <p:nvPr/>
        </p:nvGrpSpPr>
        <p:grpSpPr>
          <a:xfrm>
            <a:off x="329740" y="2849077"/>
            <a:ext cx="3183029" cy="1698811"/>
            <a:chOff x="406400" y="3005643"/>
            <a:chExt cx="6129289" cy="1705377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00" y="3151680"/>
              <a:ext cx="3659359" cy="1559340"/>
            </a:xfrm>
            <a:prstGeom prst="rect">
              <a:avLst/>
            </a:prstGeom>
          </p:spPr>
        </p:pic>
        <p:sp>
          <p:nvSpPr>
            <p:cNvPr id="30" name="向左箭號圖說文字 29"/>
            <p:cNvSpPr/>
            <p:nvPr/>
          </p:nvSpPr>
          <p:spPr>
            <a:xfrm>
              <a:off x="4170991" y="4160685"/>
              <a:ext cx="2350091" cy="467267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2005"/>
              </a:avLst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900" b="1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詞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embedding</a:t>
              </a:r>
              <a:endParaRPr lang="en-US" altLang="zh-TW" sz="9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向左箭號圖說文字 31"/>
            <p:cNvSpPr/>
            <p:nvPr/>
          </p:nvSpPr>
          <p:spPr>
            <a:xfrm>
              <a:off x="4185599" y="3520862"/>
              <a:ext cx="2350090" cy="38185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213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UNK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900" b="1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取代出現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頻率較低的字元</a:t>
              </a:r>
              <a:endParaRPr lang="en-US" altLang="zh-TW" sz="9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向左箭號圖說文字 32"/>
            <p:cNvSpPr/>
            <p:nvPr/>
          </p:nvSpPr>
          <p:spPr>
            <a:xfrm>
              <a:off x="4170991" y="3005643"/>
              <a:ext cx="2350090" cy="409239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72557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</a:pPr>
              <a:r>
                <a:rPr lang="en-US" altLang="zh-TW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PAD : </a:t>
              </a:r>
              <a:r>
                <a:rPr lang="zh-TW" altLang="en-US" sz="900" b="1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補償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句子長度到</a:t>
              </a:r>
              <a:r>
                <a:rPr lang="en-US" altLang="zh-TW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16</a:t>
              </a:r>
              <a:r>
                <a:rPr lang="zh-TW" altLang="en-US" sz="900" b="1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的字元</a:t>
              </a:r>
              <a:endParaRPr lang="en-US" altLang="zh-TW" sz="9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3939506" y="2849077"/>
            <a:ext cx="2565023" cy="1831305"/>
            <a:chOff x="6827940" y="2236019"/>
            <a:chExt cx="4686300" cy="3882426"/>
          </a:xfrm>
        </p:grpSpPr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7940" y="2236019"/>
              <a:ext cx="4686300" cy="190500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7940" y="4508720"/>
              <a:ext cx="4648200" cy="1609725"/>
            </a:xfrm>
            <a:prstGeom prst="rect">
              <a:avLst/>
            </a:prstGeom>
          </p:spPr>
        </p:pic>
        <p:sp>
          <p:nvSpPr>
            <p:cNvPr id="44" name="文字方塊 43"/>
            <p:cNvSpPr txBox="1"/>
            <p:nvPr/>
          </p:nvSpPr>
          <p:spPr>
            <a:xfrm>
              <a:off x="9005143" y="3882214"/>
              <a:ext cx="375874" cy="744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:</a:t>
              </a:r>
            </a:p>
          </p:txBody>
        </p:sp>
      </p:grpSp>
      <p:pic>
        <p:nvPicPr>
          <p:cNvPr id="45" name="圖片 44"/>
          <p:cNvPicPr/>
          <p:nvPr/>
        </p:nvPicPr>
        <p:blipFill rotWithShape="1">
          <a:blip r:embed="rId6"/>
          <a:srcRect l="8307" t="29104" r="33542" b="7249"/>
          <a:stretch/>
        </p:blipFill>
        <p:spPr bwMode="auto">
          <a:xfrm>
            <a:off x="329740" y="6906720"/>
            <a:ext cx="1468838" cy="11176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63" b="10420"/>
          <a:stretch/>
        </p:blipFill>
        <p:spPr>
          <a:xfrm>
            <a:off x="1798578" y="6680776"/>
            <a:ext cx="1519638" cy="1426863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8"/>
          <a:srcRect r="7994"/>
          <a:stretch/>
        </p:blipFill>
        <p:spPr>
          <a:xfrm>
            <a:off x="411497" y="5290820"/>
            <a:ext cx="2870200" cy="128507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6379" y="6614973"/>
            <a:ext cx="2907296" cy="779234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6379" y="7522987"/>
            <a:ext cx="2868195" cy="5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7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149</Words>
  <Application>Microsoft Office PowerPoint</Application>
  <PresentationFormat>A4 紙張 (210x297 公釐)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標楷體</vt:lpstr>
      <vt:lpstr>Angsana New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Spirits</dc:creator>
  <cp:lastModifiedBy>Spirits</cp:lastModifiedBy>
  <cp:revision>27</cp:revision>
  <dcterms:created xsi:type="dcterms:W3CDTF">2018-07-03T15:57:46Z</dcterms:created>
  <dcterms:modified xsi:type="dcterms:W3CDTF">2019-01-13T14:07:58Z</dcterms:modified>
</cp:coreProperties>
</file>